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7"/>
  </p:notesMasterIdLst>
  <p:sldIdLst>
    <p:sldId id="256" r:id="rId2"/>
    <p:sldId id="258" r:id="rId3"/>
    <p:sldId id="388" r:id="rId4"/>
    <p:sldId id="351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52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53" r:id="rId29"/>
    <p:sldId id="377" r:id="rId30"/>
    <p:sldId id="378" r:id="rId31"/>
    <p:sldId id="379" r:id="rId32"/>
    <p:sldId id="380" r:id="rId33"/>
    <p:sldId id="381" r:id="rId34"/>
    <p:sldId id="382" r:id="rId35"/>
    <p:sldId id="354" r:id="rId36"/>
    <p:sldId id="383" r:id="rId37"/>
    <p:sldId id="385" r:id="rId38"/>
    <p:sldId id="384" r:id="rId39"/>
    <p:sldId id="386" r:id="rId40"/>
    <p:sldId id="387" r:id="rId41"/>
    <p:sldId id="389" r:id="rId42"/>
    <p:sldId id="390" r:id="rId43"/>
    <p:sldId id="391" r:id="rId44"/>
    <p:sldId id="392" r:id="rId45"/>
    <p:sldId id="284" r:id="rId46"/>
  </p:sldIdLst>
  <p:sldSz cx="9144000" cy="5143500" type="screen16x9"/>
  <p:notesSz cx="6858000" cy="9144000"/>
  <p:embeddedFontLst>
    <p:embeddedFont>
      <p:font typeface="Arvo" panose="020B0604020202020204" charset="0"/>
      <p:regular r:id="rId48"/>
      <p:bold r:id="rId49"/>
      <p:italic r:id="rId50"/>
      <p:boldItalic r:id="rId51"/>
    </p:embeddedFont>
    <p:embeddedFont>
      <p:font typeface="Fira Sans Extra Condensed" panose="020B0604020202020204" charset="0"/>
      <p:regular r:id="rId52"/>
      <p:bold r:id="rId53"/>
      <p:italic r:id="rId54"/>
      <p:boldItalic r:id="rId55"/>
    </p:embeddedFont>
    <p:embeddedFont>
      <p:font typeface="Fira Sans Extra Condensed Medium" panose="020B0604020202020204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440">
          <p15:clr>
            <a:srgbClr val="9AA0A6"/>
          </p15:clr>
        </p15:guide>
        <p15:guide id="2" pos="454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C44085-8DB1-47FC-94B4-2D969C7BB0D6}">
  <a:tblStyle styleId="{53C44085-8DB1-47FC-94B4-2D969C7BB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747" autoAdjust="0"/>
  </p:normalViewPr>
  <p:slideViewPr>
    <p:cSldViewPr snapToGrid="0">
      <p:cViewPr varScale="1">
        <p:scale>
          <a:sx n="120" d="100"/>
          <a:sy n="120" d="100"/>
        </p:scale>
        <p:origin x="1344" y="84"/>
      </p:cViewPr>
      <p:guideLst>
        <p:guide pos="1440"/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569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899f81a2_1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899f81a2_1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669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60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1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47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96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93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3947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76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084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42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04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981587379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981587379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375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04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035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867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138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609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323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19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137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36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83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981587379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981587379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052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010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65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014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825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832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609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527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149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01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219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40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16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0591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20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0650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5157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0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96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215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22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881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27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solidFill>
          <a:srgbClr val="FAE1C8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962148" y="1201675"/>
            <a:ext cx="52197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6000"/>
              <a:buFont typeface="Arvo"/>
              <a:buNone/>
              <a:defRPr sz="6000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528303" y="3295238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 flipH="1">
            <a:off x="5316224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2"/>
          </p:nvPr>
        </p:nvSpPr>
        <p:spPr>
          <a:xfrm flipH="1">
            <a:off x="5316224" y="30559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3"/>
          </p:nvPr>
        </p:nvSpPr>
        <p:spPr>
          <a:xfrm flipH="1">
            <a:off x="3178540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4"/>
          </p:nvPr>
        </p:nvSpPr>
        <p:spPr>
          <a:xfrm flipH="1">
            <a:off x="3178540" y="30559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123825" y="1445224"/>
            <a:ext cx="3248100" cy="2171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 flipH="1">
            <a:off x="605700" y="1587038"/>
            <a:ext cx="3451800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600"/>
              <a:buNone/>
              <a:defRPr sz="3600">
                <a:solidFill>
                  <a:srgbClr val="541C1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5306474" y="867413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306474" y="2849738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3168790" y="867413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3168790" y="2849738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9"/>
          </p:nvPr>
        </p:nvSpPr>
        <p:spPr>
          <a:xfrm flipH="1">
            <a:off x="3372340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3"/>
          </p:nvPr>
        </p:nvSpPr>
        <p:spPr>
          <a:xfrm flipH="1">
            <a:off x="5510024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4"/>
          </p:nvPr>
        </p:nvSpPr>
        <p:spPr>
          <a:xfrm flipH="1">
            <a:off x="3372340" y="369828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5"/>
          </p:nvPr>
        </p:nvSpPr>
        <p:spPr>
          <a:xfrm flipH="1">
            <a:off x="5510024" y="369828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_2">
    <p:bg>
      <p:bgPr>
        <a:solidFill>
          <a:srgbClr val="FAE1C8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400"/>
              <a:buNone/>
              <a:defRPr sz="2400">
                <a:solidFill>
                  <a:srgbClr val="541C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1"/>
          </p:nvPr>
        </p:nvSpPr>
        <p:spPr>
          <a:xfrm>
            <a:off x="3656700" y="3039400"/>
            <a:ext cx="190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2" hasCustomPrompt="1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5500"/>
              <a:buNone/>
              <a:defRPr sz="5500">
                <a:solidFill>
                  <a:srgbClr val="FAE1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6"/>
          <p:cNvSpPr/>
          <p:nvPr/>
        </p:nvSpPr>
        <p:spPr>
          <a:xfrm>
            <a:off x="4281000" y="2154510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_1_1_1_1">
    <p:bg>
      <p:bgPr>
        <a:solidFill>
          <a:srgbClr val="FAE1C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234100" y="2403800"/>
            <a:ext cx="46758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">
  <p:cSld name="CUSTOM_1_1_1_1_1_1_1_1_1_1_1_1">
    <p:bg>
      <p:bgPr>
        <a:solidFill>
          <a:srgbClr val="FAE1C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 flipH="1">
            <a:off x="2703750" y="1109175"/>
            <a:ext cx="3736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">
  <p:cSld name="CUSTOM_1_1_1_1_1_1_1_1_1_1">
    <p:bg>
      <p:bgPr>
        <a:solidFill>
          <a:srgbClr val="FECB5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3141747" y="1231475"/>
            <a:ext cx="28605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3600"/>
              <a:buNone/>
              <a:defRPr sz="3600">
                <a:solidFill>
                  <a:srgbClr val="FAE1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 flipH="1">
            <a:off x="3068547" y="2875625"/>
            <a:ext cx="300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>
            <a:spLocks noGrp="1"/>
          </p:cNvSpPr>
          <p:nvPr>
            <p:ph type="subTitle" idx="1"/>
          </p:nvPr>
        </p:nvSpPr>
        <p:spPr>
          <a:xfrm flipH="1">
            <a:off x="5563275" y="3036800"/>
            <a:ext cx="292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ctrTitle"/>
          </p:nvPr>
        </p:nvSpPr>
        <p:spPr>
          <a:xfrm flipH="1">
            <a:off x="4419600" y="368550"/>
            <a:ext cx="41148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6000"/>
              <a:buNone/>
              <a:defRPr sz="6000">
                <a:solidFill>
                  <a:srgbClr val="E87E4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_1"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E1C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Arvo"/>
              <a:buNone/>
              <a:defRPr sz="2800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●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○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■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●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○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■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●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○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41C1D"/>
              </a:buClr>
              <a:buSzPts val="1200"/>
              <a:buFont typeface="Roboto"/>
              <a:buChar char="■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9" r:id="rId5"/>
    <p:sldLayoutId id="2147483660" r:id="rId6"/>
    <p:sldLayoutId id="2147483670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 rot="10800000">
            <a:off x="-246523" y="-621760"/>
            <a:ext cx="2828932" cy="1718070"/>
          </a:xfrm>
          <a:custGeom>
            <a:avLst/>
            <a:gdLst/>
            <a:ahLst/>
            <a:cxnLst/>
            <a:rect l="l" t="t" r="r" b="b"/>
            <a:pathLst>
              <a:path w="282399" h="187511" extrusionOk="0">
                <a:moveTo>
                  <a:pt x="146637" y="1"/>
                </a:moveTo>
                <a:cubicBezTo>
                  <a:pt x="118086" y="1"/>
                  <a:pt x="89551" y="1375"/>
                  <a:pt x="61124" y="4122"/>
                </a:cubicBezTo>
                <a:cubicBezTo>
                  <a:pt x="60422" y="4190"/>
                  <a:pt x="59797" y="4211"/>
                  <a:pt x="59244" y="4211"/>
                </a:cubicBezTo>
                <a:cubicBezTo>
                  <a:pt x="58290" y="4211"/>
                  <a:pt x="57550" y="4147"/>
                  <a:pt x="57000" y="4147"/>
                </a:cubicBezTo>
                <a:cubicBezTo>
                  <a:pt x="55571" y="4147"/>
                  <a:pt x="55419" y="4576"/>
                  <a:pt x="56106" y="7661"/>
                </a:cubicBezTo>
                <a:lnTo>
                  <a:pt x="55993" y="7643"/>
                </a:lnTo>
                <a:lnTo>
                  <a:pt x="55993" y="7643"/>
                </a:lnTo>
                <a:cubicBezTo>
                  <a:pt x="56911" y="14665"/>
                  <a:pt x="62398" y="21107"/>
                  <a:pt x="60918" y="28036"/>
                </a:cubicBezTo>
                <a:cubicBezTo>
                  <a:pt x="60225" y="31201"/>
                  <a:pt x="58147" y="33860"/>
                  <a:pt x="56012" y="36294"/>
                </a:cubicBezTo>
                <a:cubicBezTo>
                  <a:pt x="47379" y="46088"/>
                  <a:pt x="36892" y="54010"/>
                  <a:pt x="27266" y="62830"/>
                </a:cubicBezTo>
                <a:cubicBezTo>
                  <a:pt x="17641" y="71631"/>
                  <a:pt x="8652" y="81725"/>
                  <a:pt x="4326" y="94028"/>
                </a:cubicBezTo>
                <a:cubicBezTo>
                  <a:pt x="0" y="106332"/>
                  <a:pt x="1199" y="121276"/>
                  <a:pt x="10132" y="130789"/>
                </a:cubicBezTo>
                <a:cubicBezTo>
                  <a:pt x="16517" y="137605"/>
                  <a:pt x="26012" y="140957"/>
                  <a:pt x="32042" y="148111"/>
                </a:cubicBezTo>
                <a:cubicBezTo>
                  <a:pt x="36686" y="153616"/>
                  <a:pt x="38821" y="160864"/>
                  <a:pt x="43465" y="166388"/>
                </a:cubicBezTo>
                <a:cubicBezTo>
                  <a:pt x="48016" y="171837"/>
                  <a:pt x="54607" y="175152"/>
                  <a:pt x="61180" y="177793"/>
                </a:cubicBezTo>
                <a:cubicBezTo>
                  <a:pt x="77375" y="184249"/>
                  <a:pt x="94558" y="187511"/>
                  <a:pt x="111805" y="187511"/>
                </a:cubicBezTo>
                <a:cubicBezTo>
                  <a:pt x="121621" y="187511"/>
                  <a:pt x="131457" y="186454"/>
                  <a:pt x="141143" y="184328"/>
                </a:cubicBezTo>
                <a:cubicBezTo>
                  <a:pt x="163353" y="179422"/>
                  <a:pt x="184589" y="168879"/>
                  <a:pt x="207323" y="168598"/>
                </a:cubicBezTo>
                <a:cubicBezTo>
                  <a:pt x="207648" y="168594"/>
                  <a:pt x="207974" y="168592"/>
                  <a:pt x="208300" y="168592"/>
                </a:cubicBezTo>
                <a:cubicBezTo>
                  <a:pt x="212694" y="168592"/>
                  <a:pt x="217158" y="168916"/>
                  <a:pt x="221563" y="168916"/>
                </a:cubicBezTo>
                <a:cubicBezTo>
                  <a:pt x="226409" y="168916"/>
                  <a:pt x="231183" y="168524"/>
                  <a:pt x="235713" y="166875"/>
                </a:cubicBezTo>
                <a:cubicBezTo>
                  <a:pt x="244327" y="163729"/>
                  <a:pt x="250750" y="156444"/>
                  <a:pt x="255956" y="148897"/>
                </a:cubicBezTo>
                <a:cubicBezTo>
                  <a:pt x="275020" y="121238"/>
                  <a:pt x="282398" y="85807"/>
                  <a:pt x="276013" y="52830"/>
                </a:cubicBezTo>
                <a:cubicBezTo>
                  <a:pt x="273953" y="42287"/>
                  <a:pt x="270395" y="31688"/>
                  <a:pt x="263147" y="23748"/>
                </a:cubicBezTo>
                <a:cubicBezTo>
                  <a:pt x="254402" y="14159"/>
                  <a:pt x="241443" y="9646"/>
                  <a:pt x="228803" y="6762"/>
                </a:cubicBezTo>
                <a:cubicBezTo>
                  <a:pt x="206930" y="1762"/>
                  <a:pt x="184402" y="508"/>
                  <a:pt x="161986" y="133"/>
                </a:cubicBezTo>
                <a:cubicBezTo>
                  <a:pt x="156869" y="45"/>
                  <a:pt x="151753" y="1"/>
                  <a:pt x="146637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30"/>
          <p:cNvGrpSpPr/>
          <p:nvPr/>
        </p:nvGrpSpPr>
        <p:grpSpPr>
          <a:xfrm rot="10800000">
            <a:off x="7182766" y="3339995"/>
            <a:ext cx="2878649" cy="1807001"/>
            <a:chOff x="236700" y="391800"/>
            <a:chExt cx="7184050" cy="4930425"/>
          </a:xfrm>
        </p:grpSpPr>
        <p:sp>
          <p:nvSpPr>
            <p:cNvPr id="176" name="Google Shape;176;p30"/>
            <p:cNvSpPr/>
            <p:nvPr/>
          </p:nvSpPr>
          <p:spPr>
            <a:xfrm>
              <a:off x="309275" y="518025"/>
              <a:ext cx="7059975" cy="4687775"/>
            </a:xfrm>
            <a:custGeom>
              <a:avLst/>
              <a:gdLst/>
              <a:ahLst/>
              <a:cxnLst/>
              <a:rect l="l" t="t" r="r" b="b"/>
              <a:pathLst>
                <a:path w="282399" h="187511" extrusionOk="0">
                  <a:moveTo>
                    <a:pt x="146637" y="1"/>
                  </a:moveTo>
                  <a:cubicBezTo>
                    <a:pt x="118086" y="1"/>
                    <a:pt x="89551" y="1375"/>
                    <a:pt x="61124" y="4122"/>
                  </a:cubicBezTo>
                  <a:cubicBezTo>
                    <a:pt x="60422" y="4190"/>
                    <a:pt x="59797" y="4211"/>
                    <a:pt x="59244" y="4211"/>
                  </a:cubicBezTo>
                  <a:cubicBezTo>
                    <a:pt x="58290" y="4211"/>
                    <a:pt x="57550" y="4147"/>
                    <a:pt x="57000" y="4147"/>
                  </a:cubicBezTo>
                  <a:cubicBezTo>
                    <a:pt x="55571" y="4147"/>
                    <a:pt x="55419" y="4576"/>
                    <a:pt x="56106" y="7661"/>
                  </a:cubicBezTo>
                  <a:lnTo>
                    <a:pt x="55993" y="7643"/>
                  </a:lnTo>
                  <a:lnTo>
                    <a:pt x="55993" y="7643"/>
                  </a:lnTo>
                  <a:cubicBezTo>
                    <a:pt x="56911" y="14665"/>
                    <a:pt x="62398" y="21107"/>
                    <a:pt x="60918" y="28036"/>
                  </a:cubicBezTo>
                  <a:cubicBezTo>
                    <a:pt x="60225" y="31201"/>
                    <a:pt x="58147" y="33860"/>
                    <a:pt x="56012" y="36294"/>
                  </a:cubicBezTo>
                  <a:cubicBezTo>
                    <a:pt x="47379" y="46088"/>
                    <a:pt x="36892" y="54010"/>
                    <a:pt x="27266" y="62830"/>
                  </a:cubicBezTo>
                  <a:cubicBezTo>
                    <a:pt x="17641" y="71631"/>
                    <a:pt x="8652" y="81725"/>
                    <a:pt x="4326" y="94028"/>
                  </a:cubicBezTo>
                  <a:cubicBezTo>
                    <a:pt x="0" y="106332"/>
                    <a:pt x="1199" y="121276"/>
                    <a:pt x="10132" y="130789"/>
                  </a:cubicBezTo>
                  <a:cubicBezTo>
                    <a:pt x="16517" y="137605"/>
                    <a:pt x="26012" y="140957"/>
                    <a:pt x="32042" y="148111"/>
                  </a:cubicBezTo>
                  <a:cubicBezTo>
                    <a:pt x="36686" y="153616"/>
                    <a:pt x="38821" y="160864"/>
                    <a:pt x="43465" y="166388"/>
                  </a:cubicBezTo>
                  <a:cubicBezTo>
                    <a:pt x="48016" y="171837"/>
                    <a:pt x="54607" y="175152"/>
                    <a:pt x="61180" y="177793"/>
                  </a:cubicBezTo>
                  <a:cubicBezTo>
                    <a:pt x="77375" y="184249"/>
                    <a:pt x="94558" y="187511"/>
                    <a:pt x="111805" y="187511"/>
                  </a:cubicBezTo>
                  <a:cubicBezTo>
                    <a:pt x="121621" y="187511"/>
                    <a:pt x="131457" y="186454"/>
                    <a:pt x="141143" y="184328"/>
                  </a:cubicBezTo>
                  <a:cubicBezTo>
                    <a:pt x="163353" y="179422"/>
                    <a:pt x="184589" y="168879"/>
                    <a:pt x="207323" y="168598"/>
                  </a:cubicBezTo>
                  <a:cubicBezTo>
                    <a:pt x="207648" y="168594"/>
                    <a:pt x="207974" y="168592"/>
                    <a:pt x="208300" y="168592"/>
                  </a:cubicBezTo>
                  <a:cubicBezTo>
                    <a:pt x="212694" y="168592"/>
                    <a:pt x="217158" y="168916"/>
                    <a:pt x="221563" y="168916"/>
                  </a:cubicBezTo>
                  <a:cubicBezTo>
                    <a:pt x="226409" y="168916"/>
                    <a:pt x="231183" y="168524"/>
                    <a:pt x="235713" y="166875"/>
                  </a:cubicBezTo>
                  <a:cubicBezTo>
                    <a:pt x="244327" y="163729"/>
                    <a:pt x="250750" y="156444"/>
                    <a:pt x="255956" y="148897"/>
                  </a:cubicBezTo>
                  <a:cubicBezTo>
                    <a:pt x="275020" y="121238"/>
                    <a:pt x="282398" y="85807"/>
                    <a:pt x="276013" y="52830"/>
                  </a:cubicBezTo>
                  <a:cubicBezTo>
                    <a:pt x="273953" y="42287"/>
                    <a:pt x="270395" y="31688"/>
                    <a:pt x="263147" y="23748"/>
                  </a:cubicBezTo>
                  <a:cubicBezTo>
                    <a:pt x="254402" y="14159"/>
                    <a:pt x="241443" y="9646"/>
                    <a:pt x="228803" y="6762"/>
                  </a:cubicBezTo>
                  <a:cubicBezTo>
                    <a:pt x="206930" y="1762"/>
                    <a:pt x="184402" y="508"/>
                    <a:pt x="161986" y="133"/>
                  </a:cubicBezTo>
                  <a:cubicBezTo>
                    <a:pt x="156869" y="45"/>
                    <a:pt x="151753" y="1"/>
                    <a:pt x="14663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36700" y="391800"/>
              <a:ext cx="7184050" cy="4930425"/>
            </a:xfrm>
            <a:custGeom>
              <a:avLst/>
              <a:gdLst/>
              <a:ahLst/>
              <a:cxnLst/>
              <a:rect l="l" t="t" r="r" b="b"/>
              <a:pathLst>
                <a:path w="287362" h="197217" extrusionOk="0">
                  <a:moveTo>
                    <a:pt x="241144" y="9433"/>
                  </a:moveTo>
                  <a:lnTo>
                    <a:pt x="241144" y="9433"/>
                  </a:lnTo>
                  <a:cubicBezTo>
                    <a:pt x="241268" y="9471"/>
                    <a:pt x="241392" y="9508"/>
                    <a:pt x="241515" y="9544"/>
                  </a:cubicBezTo>
                  <a:lnTo>
                    <a:pt x="241515" y="9544"/>
                  </a:lnTo>
                  <a:cubicBezTo>
                    <a:pt x="241391" y="9507"/>
                    <a:pt x="241268" y="9470"/>
                    <a:pt x="241144" y="9433"/>
                  </a:cubicBezTo>
                  <a:close/>
                  <a:moveTo>
                    <a:pt x="241515" y="9544"/>
                  </a:moveTo>
                  <a:cubicBezTo>
                    <a:pt x="241983" y="9686"/>
                    <a:pt x="242450" y="9831"/>
                    <a:pt x="242916" y="9980"/>
                  </a:cubicBezTo>
                  <a:lnTo>
                    <a:pt x="242916" y="9980"/>
                  </a:lnTo>
                  <a:cubicBezTo>
                    <a:pt x="242452" y="9822"/>
                    <a:pt x="241988" y="9685"/>
                    <a:pt x="241515" y="9544"/>
                  </a:cubicBezTo>
                  <a:close/>
                  <a:moveTo>
                    <a:pt x="242916" y="9980"/>
                  </a:moveTo>
                  <a:lnTo>
                    <a:pt x="242916" y="9980"/>
                  </a:lnTo>
                  <a:cubicBezTo>
                    <a:pt x="242931" y="9985"/>
                    <a:pt x="242946" y="9990"/>
                    <a:pt x="242960" y="9995"/>
                  </a:cubicBezTo>
                  <a:lnTo>
                    <a:pt x="243328" y="10112"/>
                  </a:lnTo>
                  <a:lnTo>
                    <a:pt x="243328" y="10112"/>
                  </a:lnTo>
                  <a:cubicBezTo>
                    <a:pt x="243191" y="10068"/>
                    <a:pt x="243054" y="10024"/>
                    <a:pt x="242916" y="9980"/>
                  </a:cubicBezTo>
                  <a:close/>
                  <a:moveTo>
                    <a:pt x="229165" y="13744"/>
                  </a:moveTo>
                  <a:lnTo>
                    <a:pt x="229402" y="13797"/>
                  </a:lnTo>
                  <a:cubicBezTo>
                    <a:pt x="231069" y="14152"/>
                    <a:pt x="232698" y="14527"/>
                    <a:pt x="234327" y="14958"/>
                  </a:cubicBezTo>
                  <a:cubicBezTo>
                    <a:pt x="237586" y="15782"/>
                    <a:pt x="240788" y="16718"/>
                    <a:pt x="243897" y="17860"/>
                  </a:cubicBezTo>
                  <a:cubicBezTo>
                    <a:pt x="247005" y="18965"/>
                    <a:pt x="250002" y="20295"/>
                    <a:pt x="252904" y="21849"/>
                  </a:cubicBezTo>
                  <a:cubicBezTo>
                    <a:pt x="255751" y="23385"/>
                    <a:pt x="258410" y="25201"/>
                    <a:pt x="260882" y="27298"/>
                  </a:cubicBezTo>
                  <a:cubicBezTo>
                    <a:pt x="265732" y="31456"/>
                    <a:pt x="269309" y="36886"/>
                    <a:pt x="271799" y="42860"/>
                  </a:cubicBezTo>
                  <a:cubicBezTo>
                    <a:pt x="273054" y="45856"/>
                    <a:pt x="274084" y="48946"/>
                    <a:pt x="274889" y="52111"/>
                  </a:cubicBezTo>
                  <a:cubicBezTo>
                    <a:pt x="275713" y="55276"/>
                    <a:pt x="276331" y="58516"/>
                    <a:pt x="276874" y="61755"/>
                  </a:cubicBezTo>
                  <a:cubicBezTo>
                    <a:pt x="280882" y="87692"/>
                    <a:pt x="276612" y="114227"/>
                    <a:pt x="264646" y="137579"/>
                  </a:cubicBezTo>
                  <a:cubicBezTo>
                    <a:pt x="270601" y="125856"/>
                    <a:pt x="274683" y="113272"/>
                    <a:pt x="276706" y="100276"/>
                  </a:cubicBezTo>
                  <a:cubicBezTo>
                    <a:pt x="278785" y="87261"/>
                    <a:pt x="278766" y="74003"/>
                    <a:pt x="276650" y="60988"/>
                  </a:cubicBezTo>
                  <a:cubicBezTo>
                    <a:pt x="276125" y="57748"/>
                    <a:pt x="275451" y="54546"/>
                    <a:pt x="274608" y="51400"/>
                  </a:cubicBezTo>
                  <a:cubicBezTo>
                    <a:pt x="273785" y="48272"/>
                    <a:pt x="272717" y="45201"/>
                    <a:pt x="271444" y="42242"/>
                  </a:cubicBezTo>
                  <a:cubicBezTo>
                    <a:pt x="270189" y="39302"/>
                    <a:pt x="268635" y="36531"/>
                    <a:pt x="266799" y="33928"/>
                  </a:cubicBezTo>
                  <a:cubicBezTo>
                    <a:pt x="266706" y="33759"/>
                    <a:pt x="266575" y="33591"/>
                    <a:pt x="266462" y="33441"/>
                  </a:cubicBezTo>
                  <a:lnTo>
                    <a:pt x="266107" y="32973"/>
                  </a:lnTo>
                  <a:lnTo>
                    <a:pt x="265376" y="32036"/>
                  </a:lnTo>
                  <a:lnTo>
                    <a:pt x="264627" y="31137"/>
                  </a:lnTo>
                  <a:cubicBezTo>
                    <a:pt x="264365" y="30838"/>
                    <a:pt x="264122" y="30538"/>
                    <a:pt x="263841" y="30257"/>
                  </a:cubicBezTo>
                  <a:cubicBezTo>
                    <a:pt x="262755" y="29096"/>
                    <a:pt x="261612" y="28010"/>
                    <a:pt x="260414" y="26999"/>
                  </a:cubicBezTo>
                  <a:cubicBezTo>
                    <a:pt x="257960" y="24958"/>
                    <a:pt x="255301" y="23179"/>
                    <a:pt x="252474" y="21680"/>
                  </a:cubicBezTo>
                  <a:cubicBezTo>
                    <a:pt x="249608" y="20164"/>
                    <a:pt x="246631" y="18853"/>
                    <a:pt x="243578" y="17767"/>
                  </a:cubicBezTo>
                  <a:cubicBezTo>
                    <a:pt x="240507" y="16662"/>
                    <a:pt x="237361" y="15725"/>
                    <a:pt x="234159" y="14920"/>
                  </a:cubicBezTo>
                  <a:cubicBezTo>
                    <a:pt x="232548" y="14508"/>
                    <a:pt x="230938" y="14134"/>
                    <a:pt x="229309" y="13778"/>
                  </a:cubicBezTo>
                  <a:cubicBezTo>
                    <a:pt x="229261" y="13767"/>
                    <a:pt x="229213" y="13755"/>
                    <a:pt x="229165" y="13744"/>
                  </a:cubicBezTo>
                  <a:close/>
                  <a:moveTo>
                    <a:pt x="246801" y="170526"/>
                  </a:moveTo>
                  <a:cubicBezTo>
                    <a:pt x="246563" y="170692"/>
                    <a:pt x="246324" y="170858"/>
                    <a:pt x="246088" y="171025"/>
                  </a:cubicBezTo>
                  <a:cubicBezTo>
                    <a:pt x="245264" y="171512"/>
                    <a:pt x="244477" y="172036"/>
                    <a:pt x="243635" y="172467"/>
                  </a:cubicBezTo>
                  <a:cubicBezTo>
                    <a:pt x="244721" y="171873"/>
                    <a:pt x="245774" y="171223"/>
                    <a:pt x="246801" y="170526"/>
                  </a:cubicBezTo>
                  <a:close/>
                  <a:moveTo>
                    <a:pt x="144350" y="0"/>
                  </a:moveTo>
                  <a:cubicBezTo>
                    <a:pt x="138908" y="0"/>
                    <a:pt x="133456" y="52"/>
                    <a:pt x="127998" y="164"/>
                  </a:cubicBezTo>
                  <a:cubicBezTo>
                    <a:pt x="120357" y="351"/>
                    <a:pt x="113278" y="707"/>
                    <a:pt x="106724" y="1175"/>
                  </a:cubicBezTo>
                  <a:cubicBezTo>
                    <a:pt x="100188" y="1643"/>
                    <a:pt x="94196" y="2242"/>
                    <a:pt x="88746" y="2860"/>
                  </a:cubicBezTo>
                  <a:cubicBezTo>
                    <a:pt x="106034" y="1916"/>
                    <a:pt x="123596" y="1422"/>
                    <a:pt x="141345" y="1422"/>
                  </a:cubicBezTo>
                  <a:cubicBezTo>
                    <a:pt x="151398" y="1422"/>
                    <a:pt x="161511" y="1580"/>
                    <a:pt x="171668" y="1905"/>
                  </a:cubicBezTo>
                  <a:cubicBezTo>
                    <a:pt x="178709" y="2130"/>
                    <a:pt x="185751" y="2486"/>
                    <a:pt x="192867" y="3029"/>
                  </a:cubicBezTo>
                  <a:cubicBezTo>
                    <a:pt x="199964" y="3553"/>
                    <a:pt x="207061" y="4321"/>
                    <a:pt x="214159" y="5370"/>
                  </a:cubicBezTo>
                  <a:cubicBezTo>
                    <a:pt x="221256" y="6381"/>
                    <a:pt x="228316" y="7767"/>
                    <a:pt x="235357" y="9508"/>
                  </a:cubicBezTo>
                  <a:cubicBezTo>
                    <a:pt x="238915" y="10407"/>
                    <a:pt x="242417" y="11456"/>
                    <a:pt x="245863" y="12710"/>
                  </a:cubicBezTo>
                  <a:cubicBezTo>
                    <a:pt x="249365" y="13965"/>
                    <a:pt x="252773" y="15482"/>
                    <a:pt x="256050" y="17280"/>
                  </a:cubicBezTo>
                  <a:cubicBezTo>
                    <a:pt x="259365" y="19115"/>
                    <a:pt x="262474" y="21325"/>
                    <a:pt x="265301" y="23871"/>
                  </a:cubicBezTo>
                  <a:cubicBezTo>
                    <a:pt x="268148" y="26437"/>
                    <a:pt x="270638" y="29396"/>
                    <a:pt x="272680" y="32635"/>
                  </a:cubicBezTo>
                  <a:cubicBezTo>
                    <a:pt x="273710" y="34227"/>
                    <a:pt x="274646" y="35875"/>
                    <a:pt x="275489" y="37579"/>
                  </a:cubicBezTo>
                  <a:cubicBezTo>
                    <a:pt x="275882" y="38441"/>
                    <a:pt x="276294" y="39302"/>
                    <a:pt x="276650" y="40164"/>
                  </a:cubicBezTo>
                  <a:cubicBezTo>
                    <a:pt x="276837" y="40594"/>
                    <a:pt x="277024" y="41025"/>
                    <a:pt x="277211" y="41456"/>
                  </a:cubicBezTo>
                  <a:lnTo>
                    <a:pt x="277717" y="42767"/>
                  </a:lnTo>
                  <a:cubicBezTo>
                    <a:pt x="277886" y="43197"/>
                    <a:pt x="278035" y="43628"/>
                    <a:pt x="278204" y="44077"/>
                  </a:cubicBezTo>
                  <a:cubicBezTo>
                    <a:pt x="278354" y="44508"/>
                    <a:pt x="278522" y="44958"/>
                    <a:pt x="278672" y="45388"/>
                  </a:cubicBezTo>
                  <a:cubicBezTo>
                    <a:pt x="278953" y="46287"/>
                    <a:pt x="279253" y="47167"/>
                    <a:pt x="279496" y="48047"/>
                  </a:cubicBezTo>
                  <a:cubicBezTo>
                    <a:pt x="280039" y="49826"/>
                    <a:pt x="280489" y="51624"/>
                    <a:pt x="280901" y="53422"/>
                  </a:cubicBezTo>
                  <a:cubicBezTo>
                    <a:pt x="281107" y="54302"/>
                    <a:pt x="281313" y="55201"/>
                    <a:pt x="281481" y="56100"/>
                  </a:cubicBezTo>
                  <a:lnTo>
                    <a:pt x="281762" y="57448"/>
                  </a:lnTo>
                  <a:lnTo>
                    <a:pt x="281987" y="58815"/>
                  </a:lnTo>
                  <a:cubicBezTo>
                    <a:pt x="282155" y="59714"/>
                    <a:pt x="282324" y="60613"/>
                    <a:pt x="282455" y="61512"/>
                  </a:cubicBezTo>
                  <a:cubicBezTo>
                    <a:pt x="282586" y="62411"/>
                    <a:pt x="282736" y="63328"/>
                    <a:pt x="282848" y="64227"/>
                  </a:cubicBezTo>
                  <a:cubicBezTo>
                    <a:pt x="283354" y="67860"/>
                    <a:pt x="283653" y="71493"/>
                    <a:pt x="283822" y="75145"/>
                  </a:cubicBezTo>
                  <a:cubicBezTo>
                    <a:pt x="284009" y="78797"/>
                    <a:pt x="284047" y="82448"/>
                    <a:pt x="283897" y="86100"/>
                  </a:cubicBezTo>
                  <a:cubicBezTo>
                    <a:pt x="283747" y="89752"/>
                    <a:pt x="283466" y="93385"/>
                    <a:pt x="283017" y="97018"/>
                  </a:cubicBezTo>
                  <a:cubicBezTo>
                    <a:pt x="282155" y="104246"/>
                    <a:pt x="280676" y="111400"/>
                    <a:pt x="278635" y="118385"/>
                  </a:cubicBezTo>
                  <a:cubicBezTo>
                    <a:pt x="277623" y="121886"/>
                    <a:pt x="276444" y="125313"/>
                    <a:pt x="275133" y="128703"/>
                  </a:cubicBezTo>
                  <a:cubicBezTo>
                    <a:pt x="273841" y="132092"/>
                    <a:pt x="272399" y="135426"/>
                    <a:pt x="270807" y="138684"/>
                  </a:cubicBezTo>
                  <a:cubicBezTo>
                    <a:pt x="269234" y="141943"/>
                    <a:pt x="267511" y="145145"/>
                    <a:pt x="265657" y="148253"/>
                  </a:cubicBezTo>
                  <a:cubicBezTo>
                    <a:pt x="265189" y="149021"/>
                    <a:pt x="264740" y="149808"/>
                    <a:pt x="264253" y="150557"/>
                  </a:cubicBezTo>
                  <a:lnTo>
                    <a:pt x="262792" y="152842"/>
                  </a:lnTo>
                  <a:lnTo>
                    <a:pt x="261275" y="155089"/>
                  </a:lnTo>
                  <a:cubicBezTo>
                    <a:pt x="261032" y="155463"/>
                    <a:pt x="260769" y="155838"/>
                    <a:pt x="260507" y="156212"/>
                  </a:cubicBezTo>
                  <a:cubicBezTo>
                    <a:pt x="260245" y="156568"/>
                    <a:pt x="259983" y="156943"/>
                    <a:pt x="259721" y="157317"/>
                  </a:cubicBezTo>
                  <a:cubicBezTo>
                    <a:pt x="258653" y="158778"/>
                    <a:pt x="257530" y="160220"/>
                    <a:pt x="256350" y="161624"/>
                  </a:cubicBezTo>
                  <a:cubicBezTo>
                    <a:pt x="255189" y="163048"/>
                    <a:pt x="253934" y="164396"/>
                    <a:pt x="252605" y="165707"/>
                  </a:cubicBezTo>
                  <a:cubicBezTo>
                    <a:pt x="252268" y="166025"/>
                    <a:pt x="251949" y="166362"/>
                    <a:pt x="251612" y="166680"/>
                  </a:cubicBezTo>
                  <a:lnTo>
                    <a:pt x="250563" y="167617"/>
                  </a:lnTo>
                  <a:cubicBezTo>
                    <a:pt x="250208" y="167916"/>
                    <a:pt x="249852" y="168216"/>
                    <a:pt x="249496" y="168516"/>
                  </a:cubicBezTo>
                  <a:cubicBezTo>
                    <a:pt x="249140" y="168815"/>
                    <a:pt x="248766" y="169096"/>
                    <a:pt x="248391" y="169377"/>
                  </a:cubicBezTo>
                  <a:cubicBezTo>
                    <a:pt x="248191" y="169532"/>
                    <a:pt x="247989" y="169683"/>
                    <a:pt x="247785" y="169831"/>
                  </a:cubicBezTo>
                  <a:lnTo>
                    <a:pt x="247785" y="169831"/>
                  </a:lnTo>
                  <a:cubicBezTo>
                    <a:pt x="248377" y="169352"/>
                    <a:pt x="249000" y="168903"/>
                    <a:pt x="249571" y="168403"/>
                  </a:cubicBezTo>
                  <a:cubicBezTo>
                    <a:pt x="249871" y="168160"/>
                    <a:pt x="250189" y="167898"/>
                    <a:pt x="250489" y="167636"/>
                  </a:cubicBezTo>
                  <a:lnTo>
                    <a:pt x="251369" y="166830"/>
                  </a:lnTo>
                  <a:lnTo>
                    <a:pt x="251818" y="166437"/>
                  </a:lnTo>
                  <a:lnTo>
                    <a:pt x="252230" y="166006"/>
                  </a:lnTo>
                  <a:lnTo>
                    <a:pt x="253092" y="165182"/>
                  </a:lnTo>
                  <a:lnTo>
                    <a:pt x="253916" y="164302"/>
                  </a:lnTo>
                  <a:lnTo>
                    <a:pt x="254309" y="163871"/>
                  </a:lnTo>
                  <a:lnTo>
                    <a:pt x="254721" y="163441"/>
                  </a:lnTo>
                  <a:lnTo>
                    <a:pt x="255507" y="162542"/>
                  </a:lnTo>
                  <a:lnTo>
                    <a:pt x="256275" y="161643"/>
                  </a:lnTo>
                  <a:cubicBezTo>
                    <a:pt x="256781" y="161025"/>
                    <a:pt x="257268" y="160407"/>
                    <a:pt x="257754" y="159789"/>
                  </a:cubicBezTo>
                  <a:cubicBezTo>
                    <a:pt x="258728" y="158534"/>
                    <a:pt x="259683" y="157280"/>
                    <a:pt x="260563" y="155988"/>
                  </a:cubicBezTo>
                  <a:cubicBezTo>
                    <a:pt x="261032" y="155332"/>
                    <a:pt x="261462" y="154677"/>
                    <a:pt x="261893" y="154021"/>
                  </a:cubicBezTo>
                  <a:cubicBezTo>
                    <a:pt x="262324" y="153366"/>
                    <a:pt x="262773" y="152710"/>
                    <a:pt x="263185" y="152055"/>
                  </a:cubicBezTo>
                  <a:lnTo>
                    <a:pt x="264459" y="150051"/>
                  </a:lnTo>
                  <a:lnTo>
                    <a:pt x="265676" y="148010"/>
                  </a:lnTo>
                  <a:cubicBezTo>
                    <a:pt x="266088" y="147336"/>
                    <a:pt x="266481" y="146624"/>
                    <a:pt x="266856" y="145931"/>
                  </a:cubicBezTo>
                  <a:cubicBezTo>
                    <a:pt x="267249" y="145257"/>
                    <a:pt x="267642" y="144546"/>
                    <a:pt x="268017" y="143853"/>
                  </a:cubicBezTo>
                  <a:cubicBezTo>
                    <a:pt x="280264" y="120988"/>
                    <a:pt x="285507" y="95032"/>
                    <a:pt x="283148" y="69209"/>
                  </a:cubicBezTo>
                  <a:lnTo>
                    <a:pt x="282904" y="66830"/>
                  </a:lnTo>
                  <a:lnTo>
                    <a:pt x="282623" y="64471"/>
                  </a:lnTo>
                  <a:cubicBezTo>
                    <a:pt x="282511" y="63684"/>
                    <a:pt x="282399" y="62898"/>
                    <a:pt x="282286" y="62111"/>
                  </a:cubicBezTo>
                  <a:cubicBezTo>
                    <a:pt x="282155" y="61343"/>
                    <a:pt x="282062" y="60557"/>
                    <a:pt x="281912" y="59770"/>
                  </a:cubicBezTo>
                  <a:cubicBezTo>
                    <a:pt x="281406" y="56662"/>
                    <a:pt x="280751" y="53572"/>
                    <a:pt x="279946" y="50538"/>
                  </a:cubicBezTo>
                  <a:cubicBezTo>
                    <a:pt x="279159" y="47486"/>
                    <a:pt x="278185" y="44489"/>
                    <a:pt x="277024" y="41549"/>
                  </a:cubicBezTo>
                  <a:cubicBezTo>
                    <a:pt x="275863" y="38628"/>
                    <a:pt x="274459" y="35800"/>
                    <a:pt x="272792" y="33122"/>
                  </a:cubicBezTo>
                  <a:cubicBezTo>
                    <a:pt x="272492" y="32654"/>
                    <a:pt x="272211" y="32186"/>
                    <a:pt x="271893" y="31718"/>
                  </a:cubicBezTo>
                  <a:lnTo>
                    <a:pt x="270919" y="30332"/>
                  </a:lnTo>
                  <a:cubicBezTo>
                    <a:pt x="270245" y="29433"/>
                    <a:pt x="269571" y="28534"/>
                    <a:pt x="268822" y="27673"/>
                  </a:cubicBezTo>
                  <a:lnTo>
                    <a:pt x="268260" y="27036"/>
                  </a:lnTo>
                  <a:cubicBezTo>
                    <a:pt x="268092" y="26830"/>
                    <a:pt x="267886" y="26624"/>
                    <a:pt x="267680" y="26418"/>
                  </a:cubicBezTo>
                  <a:lnTo>
                    <a:pt x="266519" y="25201"/>
                  </a:lnTo>
                  <a:cubicBezTo>
                    <a:pt x="266125" y="24808"/>
                    <a:pt x="265713" y="24433"/>
                    <a:pt x="265301" y="24059"/>
                  </a:cubicBezTo>
                  <a:cubicBezTo>
                    <a:pt x="264871" y="23684"/>
                    <a:pt x="264477" y="23291"/>
                    <a:pt x="264047" y="22935"/>
                  </a:cubicBezTo>
                  <a:cubicBezTo>
                    <a:pt x="260676" y="20107"/>
                    <a:pt x="256949" y="17729"/>
                    <a:pt x="252979" y="15819"/>
                  </a:cubicBezTo>
                  <a:lnTo>
                    <a:pt x="251519" y="15126"/>
                  </a:lnTo>
                  <a:lnTo>
                    <a:pt x="250039" y="14471"/>
                  </a:lnTo>
                  <a:lnTo>
                    <a:pt x="249309" y="14152"/>
                  </a:lnTo>
                  <a:cubicBezTo>
                    <a:pt x="249047" y="14040"/>
                    <a:pt x="248803" y="13946"/>
                    <a:pt x="248560" y="13853"/>
                  </a:cubicBezTo>
                  <a:lnTo>
                    <a:pt x="247062" y="13253"/>
                  </a:lnTo>
                  <a:cubicBezTo>
                    <a:pt x="246575" y="13066"/>
                    <a:pt x="246069" y="12898"/>
                    <a:pt x="245563" y="12710"/>
                  </a:cubicBezTo>
                  <a:cubicBezTo>
                    <a:pt x="245077" y="12542"/>
                    <a:pt x="244571" y="12336"/>
                    <a:pt x="244065" y="12186"/>
                  </a:cubicBezTo>
                  <a:cubicBezTo>
                    <a:pt x="243073" y="11849"/>
                    <a:pt x="242062" y="11512"/>
                    <a:pt x="241050" y="11212"/>
                  </a:cubicBezTo>
                  <a:cubicBezTo>
                    <a:pt x="237043" y="9976"/>
                    <a:pt x="233017" y="8984"/>
                    <a:pt x="228990" y="8141"/>
                  </a:cubicBezTo>
                  <a:cubicBezTo>
                    <a:pt x="224964" y="7298"/>
                    <a:pt x="220957" y="6531"/>
                    <a:pt x="216949" y="5931"/>
                  </a:cubicBezTo>
                  <a:lnTo>
                    <a:pt x="215432" y="5688"/>
                  </a:lnTo>
                  <a:lnTo>
                    <a:pt x="213934" y="5482"/>
                  </a:lnTo>
                  <a:cubicBezTo>
                    <a:pt x="212942" y="5332"/>
                    <a:pt x="211930" y="5182"/>
                    <a:pt x="210938" y="5051"/>
                  </a:cubicBezTo>
                  <a:cubicBezTo>
                    <a:pt x="208934" y="4789"/>
                    <a:pt x="206930" y="4564"/>
                    <a:pt x="204945" y="4321"/>
                  </a:cubicBezTo>
                  <a:cubicBezTo>
                    <a:pt x="202942" y="4096"/>
                    <a:pt x="200957" y="3909"/>
                    <a:pt x="198953" y="3722"/>
                  </a:cubicBezTo>
                  <a:lnTo>
                    <a:pt x="195975" y="3459"/>
                  </a:lnTo>
                  <a:lnTo>
                    <a:pt x="194496" y="3347"/>
                  </a:lnTo>
                  <a:lnTo>
                    <a:pt x="192998" y="3235"/>
                  </a:lnTo>
                  <a:cubicBezTo>
                    <a:pt x="189028" y="2935"/>
                    <a:pt x="185076" y="2710"/>
                    <a:pt x="181144" y="2542"/>
                  </a:cubicBezTo>
                  <a:cubicBezTo>
                    <a:pt x="177211" y="2355"/>
                    <a:pt x="173297" y="2223"/>
                    <a:pt x="169383" y="2130"/>
                  </a:cubicBezTo>
                  <a:cubicBezTo>
                    <a:pt x="165488" y="2036"/>
                    <a:pt x="161593" y="1961"/>
                    <a:pt x="157698" y="1905"/>
                  </a:cubicBezTo>
                  <a:cubicBezTo>
                    <a:pt x="153822" y="1858"/>
                    <a:pt x="149950" y="1835"/>
                    <a:pt x="146085" y="1835"/>
                  </a:cubicBezTo>
                  <a:cubicBezTo>
                    <a:pt x="142220" y="1835"/>
                    <a:pt x="138363" y="1858"/>
                    <a:pt x="134514" y="1905"/>
                  </a:cubicBezTo>
                  <a:cubicBezTo>
                    <a:pt x="119121" y="2092"/>
                    <a:pt x="103821" y="2635"/>
                    <a:pt x="88559" y="3516"/>
                  </a:cubicBezTo>
                  <a:lnTo>
                    <a:pt x="83578" y="3797"/>
                  </a:lnTo>
                  <a:cubicBezTo>
                    <a:pt x="81930" y="3890"/>
                    <a:pt x="80263" y="4021"/>
                    <a:pt x="78597" y="4115"/>
                  </a:cubicBezTo>
                  <a:cubicBezTo>
                    <a:pt x="76443" y="4414"/>
                    <a:pt x="74383" y="4714"/>
                    <a:pt x="72436" y="4976"/>
                  </a:cubicBezTo>
                  <a:cubicBezTo>
                    <a:pt x="70507" y="5257"/>
                    <a:pt x="68690" y="5538"/>
                    <a:pt x="66967" y="5819"/>
                  </a:cubicBezTo>
                  <a:lnTo>
                    <a:pt x="64552" y="6250"/>
                  </a:lnTo>
                  <a:lnTo>
                    <a:pt x="63447" y="6437"/>
                  </a:lnTo>
                  <a:cubicBezTo>
                    <a:pt x="63128" y="6512"/>
                    <a:pt x="62829" y="6549"/>
                    <a:pt x="62510" y="6605"/>
                  </a:cubicBezTo>
                  <a:cubicBezTo>
                    <a:pt x="61892" y="6680"/>
                    <a:pt x="61312" y="6737"/>
                    <a:pt x="60656" y="6774"/>
                  </a:cubicBezTo>
                  <a:cubicBezTo>
                    <a:pt x="60338" y="6811"/>
                    <a:pt x="60001" y="6830"/>
                    <a:pt x="59552" y="6886"/>
                  </a:cubicBezTo>
                  <a:cubicBezTo>
                    <a:pt x="59439" y="6905"/>
                    <a:pt x="59327" y="6905"/>
                    <a:pt x="59177" y="6943"/>
                  </a:cubicBezTo>
                  <a:lnTo>
                    <a:pt x="58971" y="6980"/>
                  </a:lnTo>
                  <a:lnTo>
                    <a:pt x="58709" y="7036"/>
                  </a:lnTo>
                  <a:lnTo>
                    <a:pt x="58597" y="7074"/>
                  </a:lnTo>
                  <a:lnTo>
                    <a:pt x="58447" y="7130"/>
                  </a:lnTo>
                  <a:cubicBezTo>
                    <a:pt x="58334" y="7167"/>
                    <a:pt x="58222" y="7223"/>
                    <a:pt x="58128" y="7261"/>
                  </a:cubicBezTo>
                  <a:cubicBezTo>
                    <a:pt x="58016" y="7336"/>
                    <a:pt x="57904" y="7392"/>
                    <a:pt x="57791" y="7467"/>
                  </a:cubicBezTo>
                  <a:cubicBezTo>
                    <a:pt x="57660" y="7542"/>
                    <a:pt x="57548" y="7635"/>
                    <a:pt x="57435" y="7729"/>
                  </a:cubicBezTo>
                  <a:cubicBezTo>
                    <a:pt x="57323" y="7823"/>
                    <a:pt x="57229" y="7935"/>
                    <a:pt x="57136" y="8047"/>
                  </a:cubicBezTo>
                  <a:cubicBezTo>
                    <a:pt x="57042" y="8160"/>
                    <a:pt x="56967" y="8291"/>
                    <a:pt x="56911" y="8403"/>
                  </a:cubicBezTo>
                  <a:cubicBezTo>
                    <a:pt x="56836" y="8516"/>
                    <a:pt x="56780" y="8647"/>
                    <a:pt x="56724" y="8759"/>
                  </a:cubicBezTo>
                  <a:cubicBezTo>
                    <a:pt x="56686" y="8853"/>
                    <a:pt x="56649" y="8965"/>
                    <a:pt x="56630" y="9059"/>
                  </a:cubicBezTo>
                  <a:lnTo>
                    <a:pt x="56593" y="9208"/>
                  </a:lnTo>
                  <a:lnTo>
                    <a:pt x="56555" y="9340"/>
                  </a:lnTo>
                  <a:cubicBezTo>
                    <a:pt x="56555" y="9414"/>
                    <a:pt x="56537" y="9489"/>
                    <a:pt x="56518" y="9564"/>
                  </a:cubicBezTo>
                  <a:cubicBezTo>
                    <a:pt x="56518" y="9695"/>
                    <a:pt x="56518" y="9826"/>
                    <a:pt x="56518" y="9958"/>
                  </a:cubicBezTo>
                  <a:cubicBezTo>
                    <a:pt x="56518" y="10089"/>
                    <a:pt x="56537" y="10182"/>
                    <a:pt x="56537" y="10276"/>
                  </a:cubicBezTo>
                  <a:cubicBezTo>
                    <a:pt x="56537" y="10370"/>
                    <a:pt x="56555" y="10463"/>
                    <a:pt x="56574" y="10538"/>
                  </a:cubicBezTo>
                  <a:cubicBezTo>
                    <a:pt x="56593" y="10688"/>
                    <a:pt x="56630" y="10838"/>
                    <a:pt x="56668" y="10988"/>
                  </a:cubicBezTo>
                  <a:cubicBezTo>
                    <a:pt x="56780" y="11381"/>
                    <a:pt x="56911" y="11774"/>
                    <a:pt x="57098" y="12149"/>
                  </a:cubicBezTo>
                  <a:cubicBezTo>
                    <a:pt x="57363" y="12695"/>
                    <a:pt x="57577" y="12976"/>
                    <a:pt x="57727" y="12976"/>
                  </a:cubicBezTo>
                  <a:cubicBezTo>
                    <a:pt x="57736" y="12976"/>
                    <a:pt x="57745" y="12975"/>
                    <a:pt x="57754" y="12973"/>
                  </a:cubicBezTo>
                  <a:cubicBezTo>
                    <a:pt x="57904" y="12935"/>
                    <a:pt x="57979" y="12598"/>
                    <a:pt x="57997" y="11868"/>
                  </a:cubicBezTo>
                  <a:cubicBezTo>
                    <a:pt x="58016" y="11493"/>
                    <a:pt x="57997" y="11044"/>
                    <a:pt x="58035" y="10426"/>
                  </a:cubicBezTo>
                  <a:cubicBezTo>
                    <a:pt x="58053" y="10257"/>
                    <a:pt x="58072" y="10089"/>
                    <a:pt x="58110" y="9920"/>
                  </a:cubicBezTo>
                  <a:cubicBezTo>
                    <a:pt x="58147" y="9695"/>
                    <a:pt x="58241" y="9489"/>
                    <a:pt x="58372" y="9302"/>
                  </a:cubicBezTo>
                  <a:cubicBezTo>
                    <a:pt x="58540" y="9096"/>
                    <a:pt x="58765" y="8946"/>
                    <a:pt x="59027" y="8890"/>
                  </a:cubicBezTo>
                  <a:cubicBezTo>
                    <a:pt x="59178" y="8863"/>
                    <a:pt x="59339" y="8845"/>
                    <a:pt x="59495" y="8845"/>
                  </a:cubicBezTo>
                  <a:cubicBezTo>
                    <a:pt x="59552" y="8845"/>
                    <a:pt x="59609" y="8848"/>
                    <a:pt x="59664" y="8853"/>
                  </a:cubicBezTo>
                  <a:cubicBezTo>
                    <a:pt x="60057" y="8871"/>
                    <a:pt x="60450" y="8928"/>
                    <a:pt x="60881" y="8984"/>
                  </a:cubicBezTo>
                  <a:cubicBezTo>
                    <a:pt x="61293" y="9040"/>
                    <a:pt x="61761" y="9096"/>
                    <a:pt x="62229" y="9134"/>
                  </a:cubicBezTo>
                  <a:cubicBezTo>
                    <a:pt x="62763" y="9162"/>
                    <a:pt x="63297" y="9176"/>
                    <a:pt x="63833" y="9176"/>
                  </a:cubicBezTo>
                  <a:cubicBezTo>
                    <a:pt x="64369" y="9176"/>
                    <a:pt x="64907" y="9162"/>
                    <a:pt x="65450" y="9134"/>
                  </a:cubicBezTo>
                  <a:cubicBezTo>
                    <a:pt x="67829" y="9059"/>
                    <a:pt x="70694" y="8928"/>
                    <a:pt x="74065" y="8778"/>
                  </a:cubicBezTo>
                  <a:lnTo>
                    <a:pt x="76874" y="8534"/>
                  </a:lnTo>
                  <a:lnTo>
                    <a:pt x="80076" y="8291"/>
                  </a:lnTo>
                  <a:cubicBezTo>
                    <a:pt x="82304" y="8122"/>
                    <a:pt x="84627" y="7954"/>
                    <a:pt x="86743" y="7804"/>
                  </a:cubicBezTo>
                  <a:cubicBezTo>
                    <a:pt x="88840" y="7654"/>
                    <a:pt x="90750" y="7523"/>
                    <a:pt x="92117" y="7429"/>
                  </a:cubicBezTo>
                  <a:lnTo>
                    <a:pt x="94346" y="7298"/>
                  </a:lnTo>
                  <a:lnTo>
                    <a:pt x="94346" y="7298"/>
                  </a:lnTo>
                  <a:cubicBezTo>
                    <a:pt x="97024" y="7542"/>
                    <a:pt x="95525" y="8085"/>
                    <a:pt x="93952" y="8609"/>
                  </a:cubicBezTo>
                  <a:cubicBezTo>
                    <a:pt x="104851" y="7991"/>
                    <a:pt x="115788" y="7561"/>
                    <a:pt x="126705" y="7336"/>
                  </a:cubicBezTo>
                  <a:cubicBezTo>
                    <a:pt x="133070" y="7205"/>
                    <a:pt x="139442" y="7137"/>
                    <a:pt x="145812" y="7137"/>
                  </a:cubicBezTo>
                  <a:cubicBezTo>
                    <a:pt x="150369" y="7137"/>
                    <a:pt x="154924" y="7172"/>
                    <a:pt x="159477" y="7242"/>
                  </a:cubicBezTo>
                  <a:cubicBezTo>
                    <a:pt x="170395" y="7411"/>
                    <a:pt x="181312" y="7748"/>
                    <a:pt x="192174" y="8553"/>
                  </a:cubicBezTo>
                  <a:cubicBezTo>
                    <a:pt x="203016" y="9358"/>
                    <a:pt x="213822" y="10650"/>
                    <a:pt x="224440" y="12748"/>
                  </a:cubicBezTo>
                  <a:lnTo>
                    <a:pt x="225259" y="12914"/>
                  </a:lnTo>
                  <a:lnTo>
                    <a:pt x="224421" y="12748"/>
                  </a:lnTo>
                  <a:cubicBezTo>
                    <a:pt x="213784" y="10669"/>
                    <a:pt x="202923" y="9396"/>
                    <a:pt x="191986" y="8609"/>
                  </a:cubicBezTo>
                  <a:cubicBezTo>
                    <a:pt x="181069" y="7841"/>
                    <a:pt x="170039" y="7542"/>
                    <a:pt x="159009" y="7411"/>
                  </a:cubicBezTo>
                  <a:cubicBezTo>
                    <a:pt x="155487" y="7369"/>
                    <a:pt x="151965" y="7348"/>
                    <a:pt x="148443" y="7348"/>
                  </a:cubicBezTo>
                  <a:cubicBezTo>
                    <a:pt x="129825" y="7348"/>
                    <a:pt x="111196" y="7931"/>
                    <a:pt x="92567" y="9096"/>
                  </a:cubicBezTo>
                  <a:cubicBezTo>
                    <a:pt x="91855" y="9414"/>
                    <a:pt x="91593" y="9658"/>
                    <a:pt x="92716" y="9808"/>
                  </a:cubicBezTo>
                  <a:cubicBezTo>
                    <a:pt x="93546" y="9873"/>
                    <a:pt x="94375" y="9924"/>
                    <a:pt x="95205" y="9924"/>
                  </a:cubicBezTo>
                  <a:cubicBezTo>
                    <a:pt x="95331" y="9924"/>
                    <a:pt x="95456" y="9923"/>
                    <a:pt x="95582" y="9920"/>
                  </a:cubicBezTo>
                  <a:cubicBezTo>
                    <a:pt x="95909" y="9925"/>
                    <a:pt x="96261" y="9927"/>
                    <a:pt x="96640" y="9927"/>
                  </a:cubicBezTo>
                  <a:cubicBezTo>
                    <a:pt x="97867" y="9927"/>
                    <a:pt x="99377" y="9902"/>
                    <a:pt x="101237" y="9845"/>
                  </a:cubicBezTo>
                  <a:cubicBezTo>
                    <a:pt x="107979" y="9789"/>
                    <a:pt x="123147" y="9077"/>
                    <a:pt x="140001" y="8853"/>
                  </a:cubicBezTo>
                  <a:cubicBezTo>
                    <a:pt x="144329" y="8790"/>
                    <a:pt x="148772" y="8756"/>
                    <a:pt x="153212" y="8756"/>
                  </a:cubicBezTo>
                  <a:cubicBezTo>
                    <a:pt x="166060" y="8756"/>
                    <a:pt x="178880" y="9042"/>
                    <a:pt x="188803" y="9752"/>
                  </a:cubicBezTo>
                  <a:cubicBezTo>
                    <a:pt x="193391" y="10070"/>
                    <a:pt x="198016" y="10501"/>
                    <a:pt x="202623" y="11006"/>
                  </a:cubicBezTo>
                  <a:cubicBezTo>
                    <a:pt x="207249" y="11531"/>
                    <a:pt x="211855" y="12167"/>
                    <a:pt x="216462" y="12935"/>
                  </a:cubicBezTo>
                  <a:cubicBezTo>
                    <a:pt x="221069" y="13703"/>
                    <a:pt x="225676" y="14564"/>
                    <a:pt x="230226" y="15650"/>
                  </a:cubicBezTo>
                  <a:cubicBezTo>
                    <a:pt x="234758" y="16662"/>
                    <a:pt x="239196" y="17954"/>
                    <a:pt x="243560" y="19527"/>
                  </a:cubicBezTo>
                  <a:cubicBezTo>
                    <a:pt x="245695" y="20295"/>
                    <a:pt x="247773" y="21194"/>
                    <a:pt x="249814" y="22186"/>
                  </a:cubicBezTo>
                  <a:lnTo>
                    <a:pt x="250582" y="22561"/>
                  </a:lnTo>
                  <a:cubicBezTo>
                    <a:pt x="250826" y="22692"/>
                    <a:pt x="251069" y="22823"/>
                    <a:pt x="251313" y="22954"/>
                  </a:cubicBezTo>
                  <a:cubicBezTo>
                    <a:pt x="251799" y="23216"/>
                    <a:pt x="252305" y="23478"/>
                    <a:pt x="252792" y="23740"/>
                  </a:cubicBezTo>
                  <a:lnTo>
                    <a:pt x="254234" y="24602"/>
                  </a:lnTo>
                  <a:cubicBezTo>
                    <a:pt x="254459" y="24733"/>
                    <a:pt x="254702" y="24883"/>
                    <a:pt x="254927" y="25051"/>
                  </a:cubicBezTo>
                  <a:lnTo>
                    <a:pt x="255638" y="25501"/>
                  </a:lnTo>
                  <a:lnTo>
                    <a:pt x="256331" y="25950"/>
                  </a:lnTo>
                  <a:cubicBezTo>
                    <a:pt x="256556" y="26119"/>
                    <a:pt x="256781" y="26287"/>
                    <a:pt x="257005" y="26437"/>
                  </a:cubicBezTo>
                  <a:cubicBezTo>
                    <a:pt x="257436" y="26774"/>
                    <a:pt x="257904" y="27074"/>
                    <a:pt x="258316" y="27429"/>
                  </a:cubicBezTo>
                  <a:lnTo>
                    <a:pt x="259590" y="28459"/>
                  </a:lnTo>
                  <a:cubicBezTo>
                    <a:pt x="259796" y="28628"/>
                    <a:pt x="260002" y="28815"/>
                    <a:pt x="260189" y="29003"/>
                  </a:cubicBezTo>
                  <a:lnTo>
                    <a:pt x="260788" y="29564"/>
                  </a:lnTo>
                  <a:lnTo>
                    <a:pt x="261387" y="30126"/>
                  </a:lnTo>
                  <a:lnTo>
                    <a:pt x="261949" y="30707"/>
                  </a:lnTo>
                  <a:lnTo>
                    <a:pt x="262511" y="31287"/>
                  </a:lnTo>
                  <a:cubicBezTo>
                    <a:pt x="262698" y="31493"/>
                    <a:pt x="262886" y="31680"/>
                    <a:pt x="263054" y="31886"/>
                  </a:cubicBezTo>
                  <a:cubicBezTo>
                    <a:pt x="263410" y="32298"/>
                    <a:pt x="263766" y="32710"/>
                    <a:pt x="264122" y="33122"/>
                  </a:cubicBezTo>
                  <a:lnTo>
                    <a:pt x="265114" y="34414"/>
                  </a:lnTo>
                  <a:cubicBezTo>
                    <a:pt x="267698" y="37916"/>
                    <a:pt x="269683" y="41924"/>
                    <a:pt x="271256" y="46194"/>
                  </a:cubicBezTo>
                  <a:cubicBezTo>
                    <a:pt x="272829" y="50463"/>
                    <a:pt x="273934" y="54976"/>
                    <a:pt x="274758" y="59583"/>
                  </a:cubicBezTo>
                  <a:cubicBezTo>
                    <a:pt x="275601" y="64209"/>
                    <a:pt x="276163" y="68871"/>
                    <a:pt x="276462" y="73553"/>
                  </a:cubicBezTo>
                  <a:cubicBezTo>
                    <a:pt x="276762" y="78235"/>
                    <a:pt x="276781" y="82935"/>
                    <a:pt x="276519" y="87617"/>
                  </a:cubicBezTo>
                  <a:cubicBezTo>
                    <a:pt x="276050" y="96943"/>
                    <a:pt x="274515" y="106194"/>
                    <a:pt x="271968" y="115182"/>
                  </a:cubicBezTo>
                  <a:cubicBezTo>
                    <a:pt x="270695" y="119639"/>
                    <a:pt x="269178" y="124021"/>
                    <a:pt x="267417" y="128291"/>
                  </a:cubicBezTo>
                  <a:cubicBezTo>
                    <a:pt x="265676" y="132542"/>
                    <a:pt x="263691" y="136680"/>
                    <a:pt x="261481" y="140707"/>
                  </a:cubicBezTo>
                  <a:cubicBezTo>
                    <a:pt x="259271" y="144677"/>
                    <a:pt x="256856" y="148516"/>
                    <a:pt x="254215" y="152224"/>
                  </a:cubicBezTo>
                  <a:cubicBezTo>
                    <a:pt x="251612" y="155838"/>
                    <a:pt x="248803" y="159190"/>
                    <a:pt x="245695" y="161886"/>
                  </a:cubicBezTo>
                  <a:cubicBezTo>
                    <a:pt x="245414" y="162130"/>
                    <a:pt x="245133" y="162373"/>
                    <a:pt x="244852" y="162598"/>
                  </a:cubicBezTo>
                  <a:lnTo>
                    <a:pt x="244421" y="162954"/>
                  </a:lnTo>
                  <a:cubicBezTo>
                    <a:pt x="244271" y="163066"/>
                    <a:pt x="244121" y="163179"/>
                    <a:pt x="243972" y="163291"/>
                  </a:cubicBezTo>
                  <a:cubicBezTo>
                    <a:pt x="243691" y="163497"/>
                    <a:pt x="243391" y="163722"/>
                    <a:pt x="243092" y="163946"/>
                  </a:cubicBezTo>
                  <a:lnTo>
                    <a:pt x="242193" y="164546"/>
                  </a:lnTo>
                  <a:lnTo>
                    <a:pt x="241968" y="164695"/>
                  </a:lnTo>
                  <a:lnTo>
                    <a:pt x="241724" y="164845"/>
                  </a:lnTo>
                  <a:lnTo>
                    <a:pt x="241256" y="165126"/>
                  </a:lnTo>
                  <a:lnTo>
                    <a:pt x="240788" y="165407"/>
                  </a:lnTo>
                  <a:cubicBezTo>
                    <a:pt x="240638" y="165501"/>
                    <a:pt x="240489" y="165576"/>
                    <a:pt x="240320" y="165651"/>
                  </a:cubicBezTo>
                  <a:cubicBezTo>
                    <a:pt x="240020" y="165819"/>
                    <a:pt x="239702" y="165988"/>
                    <a:pt x="239384" y="166156"/>
                  </a:cubicBezTo>
                  <a:lnTo>
                    <a:pt x="238447" y="166587"/>
                  </a:lnTo>
                  <a:lnTo>
                    <a:pt x="238204" y="166699"/>
                  </a:lnTo>
                  <a:cubicBezTo>
                    <a:pt x="238129" y="166737"/>
                    <a:pt x="238054" y="166774"/>
                    <a:pt x="237979" y="166793"/>
                  </a:cubicBezTo>
                  <a:lnTo>
                    <a:pt x="237492" y="166980"/>
                  </a:lnTo>
                  <a:cubicBezTo>
                    <a:pt x="237155" y="167111"/>
                    <a:pt x="236837" y="167242"/>
                    <a:pt x="236500" y="167355"/>
                  </a:cubicBezTo>
                  <a:lnTo>
                    <a:pt x="235507" y="167673"/>
                  </a:lnTo>
                  <a:lnTo>
                    <a:pt x="234477" y="167935"/>
                  </a:lnTo>
                  <a:cubicBezTo>
                    <a:pt x="234309" y="167973"/>
                    <a:pt x="234140" y="168029"/>
                    <a:pt x="233972" y="168066"/>
                  </a:cubicBezTo>
                  <a:lnTo>
                    <a:pt x="233447" y="168160"/>
                  </a:lnTo>
                  <a:cubicBezTo>
                    <a:pt x="233073" y="168216"/>
                    <a:pt x="232736" y="168310"/>
                    <a:pt x="232380" y="168366"/>
                  </a:cubicBezTo>
                  <a:lnTo>
                    <a:pt x="231294" y="168516"/>
                  </a:lnTo>
                  <a:cubicBezTo>
                    <a:pt x="230938" y="168591"/>
                    <a:pt x="230545" y="168609"/>
                    <a:pt x="230189" y="168647"/>
                  </a:cubicBezTo>
                  <a:cubicBezTo>
                    <a:pt x="229440" y="168740"/>
                    <a:pt x="228672" y="168759"/>
                    <a:pt x="227923" y="168815"/>
                  </a:cubicBezTo>
                  <a:cubicBezTo>
                    <a:pt x="227136" y="168853"/>
                    <a:pt x="226369" y="168890"/>
                    <a:pt x="225582" y="168890"/>
                  </a:cubicBezTo>
                  <a:cubicBezTo>
                    <a:pt x="225303" y="168894"/>
                    <a:pt x="225022" y="168895"/>
                    <a:pt x="224740" y="168895"/>
                  </a:cubicBezTo>
                  <a:cubicBezTo>
                    <a:pt x="223426" y="168895"/>
                    <a:pt x="222073" y="168862"/>
                    <a:pt x="220732" y="168815"/>
                  </a:cubicBezTo>
                  <a:lnTo>
                    <a:pt x="215657" y="168628"/>
                  </a:lnTo>
                  <a:cubicBezTo>
                    <a:pt x="213934" y="168572"/>
                    <a:pt x="212174" y="168534"/>
                    <a:pt x="210376" y="168534"/>
                  </a:cubicBezTo>
                  <a:cubicBezTo>
                    <a:pt x="203129" y="168609"/>
                    <a:pt x="196031" y="169658"/>
                    <a:pt x="189177" y="171194"/>
                  </a:cubicBezTo>
                  <a:cubicBezTo>
                    <a:pt x="182324" y="172710"/>
                    <a:pt x="175694" y="174752"/>
                    <a:pt x="169215" y="176774"/>
                  </a:cubicBezTo>
                  <a:cubicBezTo>
                    <a:pt x="162717" y="178797"/>
                    <a:pt x="156331" y="180913"/>
                    <a:pt x="149983" y="182636"/>
                  </a:cubicBezTo>
                  <a:cubicBezTo>
                    <a:pt x="143672" y="184377"/>
                    <a:pt x="137267" y="185669"/>
                    <a:pt x="130788" y="186493"/>
                  </a:cubicBezTo>
                  <a:cubicBezTo>
                    <a:pt x="125296" y="187183"/>
                    <a:pt x="119773" y="187527"/>
                    <a:pt x="114254" y="187527"/>
                  </a:cubicBezTo>
                  <a:cubicBezTo>
                    <a:pt x="106730" y="187527"/>
                    <a:pt x="99212" y="186888"/>
                    <a:pt x="91780" y="185613"/>
                  </a:cubicBezTo>
                  <a:cubicBezTo>
                    <a:pt x="82848" y="184096"/>
                    <a:pt x="74083" y="181643"/>
                    <a:pt x="65675" y="178291"/>
                  </a:cubicBezTo>
                  <a:cubicBezTo>
                    <a:pt x="63578" y="177448"/>
                    <a:pt x="61518" y="176568"/>
                    <a:pt x="59589" y="175576"/>
                  </a:cubicBezTo>
                  <a:cubicBezTo>
                    <a:pt x="57716" y="174621"/>
                    <a:pt x="55919" y="173516"/>
                    <a:pt x="54214" y="172261"/>
                  </a:cubicBezTo>
                  <a:cubicBezTo>
                    <a:pt x="53409" y="171662"/>
                    <a:pt x="52623" y="171006"/>
                    <a:pt x="51892" y="170332"/>
                  </a:cubicBezTo>
                  <a:cubicBezTo>
                    <a:pt x="51518" y="169976"/>
                    <a:pt x="51199" y="169639"/>
                    <a:pt x="50844" y="169283"/>
                  </a:cubicBezTo>
                  <a:cubicBezTo>
                    <a:pt x="50675" y="169115"/>
                    <a:pt x="50507" y="168928"/>
                    <a:pt x="50357" y="168740"/>
                  </a:cubicBezTo>
                  <a:cubicBezTo>
                    <a:pt x="50207" y="168553"/>
                    <a:pt x="50038" y="168385"/>
                    <a:pt x="49889" y="168179"/>
                  </a:cubicBezTo>
                  <a:lnTo>
                    <a:pt x="49420" y="167598"/>
                  </a:lnTo>
                  <a:cubicBezTo>
                    <a:pt x="49271" y="167411"/>
                    <a:pt x="49121" y="167205"/>
                    <a:pt x="48971" y="166999"/>
                  </a:cubicBezTo>
                  <a:cubicBezTo>
                    <a:pt x="48671" y="166606"/>
                    <a:pt x="48390" y="166156"/>
                    <a:pt x="48110" y="165725"/>
                  </a:cubicBezTo>
                  <a:cubicBezTo>
                    <a:pt x="47548" y="164827"/>
                    <a:pt x="46986" y="163909"/>
                    <a:pt x="46443" y="162916"/>
                  </a:cubicBezTo>
                  <a:cubicBezTo>
                    <a:pt x="45357" y="160969"/>
                    <a:pt x="44271" y="158815"/>
                    <a:pt x="43035" y="156606"/>
                  </a:cubicBezTo>
                  <a:cubicBezTo>
                    <a:pt x="41743" y="154246"/>
                    <a:pt x="40226" y="152018"/>
                    <a:pt x="38522" y="149958"/>
                  </a:cubicBezTo>
                  <a:cubicBezTo>
                    <a:pt x="36743" y="147898"/>
                    <a:pt x="34757" y="146044"/>
                    <a:pt x="32585" y="144415"/>
                  </a:cubicBezTo>
                  <a:cubicBezTo>
                    <a:pt x="30525" y="142823"/>
                    <a:pt x="28447" y="141456"/>
                    <a:pt x="26462" y="140145"/>
                  </a:cubicBezTo>
                  <a:cubicBezTo>
                    <a:pt x="24495" y="138834"/>
                    <a:pt x="22585" y="137579"/>
                    <a:pt x="20862" y="136287"/>
                  </a:cubicBezTo>
                  <a:cubicBezTo>
                    <a:pt x="19214" y="135070"/>
                    <a:pt x="17698" y="133703"/>
                    <a:pt x="16293" y="132205"/>
                  </a:cubicBezTo>
                  <a:cubicBezTo>
                    <a:pt x="13709" y="129340"/>
                    <a:pt x="11874" y="125782"/>
                    <a:pt x="10825" y="121924"/>
                  </a:cubicBezTo>
                  <a:cubicBezTo>
                    <a:pt x="9795" y="118010"/>
                    <a:pt x="9458" y="113928"/>
                    <a:pt x="9851" y="109901"/>
                  </a:cubicBezTo>
                  <a:cubicBezTo>
                    <a:pt x="10038" y="107879"/>
                    <a:pt x="10375" y="105875"/>
                    <a:pt x="10881" y="103928"/>
                  </a:cubicBezTo>
                  <a:cubicBezTo>
                    <a:pt x="11143" y="102954"/>
                    <a:pt x="11405" y="101961"/>
                    <a:pt x="11742" y="101025"/>
                  </a:cubicBezTo>
                  <a:cubicBezTo>
                    <a:pt x="11817" y="100782"/>
                    <a:pt x="11911" y="100538"/>
                    <a:pt x="12005" y="100313"/>
                  </a:cubicBezTo>
                  <a:lnTo>
                    <a:pt x="12267" y="99583"/>
                  </a:lnTo>
                  <a:cubicBezTo>
                    <a:pt x="12454" y="99115"/>
                    <a:pt x="12623" y="98628"/>
                    <a:pt x="12847" y="98160"/>
                  </a:cubicBezTo>
                  <a:lnTo>
                    <a:pt x="13447" y="96755"/>
                  </a:lnTo>
                  <a:cubicBezTo>
                    <a:pt x="13653" y="96287"/>
                    <a:pt x="13896" y="95838"/>
                    <a:pt x="14121" y="95370"/>
                  </a:cubicBezTo>
                  <a:lnTo>
                    <a:pt x="14458" y="94677"/>
                  </a:lnTo>
                  <a:lnTo>
                    <a:pt x="14832" y="94003"/>
                  </a:lnTo>
                  <a:lnTo>
                    <a:pt x="15563" y="92635"/>
                  </a:lnTo>
                  <a:lnTo>
                    <a:pt x="16349" y="91306"/>
                  </a:lnTo>
                  <a:cubicBezTo>
                    <a:pt x="16480" y="91100"/>
                    <a:pt x="16611" y="90875"/>
                    <a:pt x="16761" y="90650"/>
                  </a:cubicBezTo>
                  <a:lnTo>
                    <a:pt x="17173" y="89995"/>
                  </a:lnTo>
                  <a:cubicBezTo>
                    <a:pt x="17454" y="89564"/>
                    <a:pt x="17735" y="89134"/>
                    <a:pt x="18016" y="88703"/>
                  </a:cubicBezTo>
                  <a:lnTo>
                    <a:pt x="18915" y="87429"/>
                  </a:lnTo>
                  <a:cubicBezTo>
                    <a:pt x="19196" y="86999"/>
                    <a:pt x="19514" y="86587"/>
                    <a:pt x="19832" y="86175"/>
                  </a:cubicBezTo>
                  <a:cubicBezTo>
                    <a:pt x="20132" y="85763"/>
                    <a:pt x="20432" y="85332"/>
                    <a:pt x="20769" y="84939"/>
                  </a:cubicBezTo>
                  <a:cubicBezTo>
                    <a:pt x="21405" y="84115"/>
                    <a:pt x="22042" y="83310"/>
                    <a:pt x="22716" y="82523"/>
                  </a:cubicBezTo>
                  <a:cubicBezTo>
                    <a:pt x="24046" y="80913"/>
                    <a:pt x="25450" y="79377"/>
                    <a:pt x="26874" y="77879"/>
                  </a:cubicBezTo>
                  <a:cubicBezTo>
                    <a:pt x="32623" y="71849"/>
                    <a:pt x="38990" y="66474"/>
                    <a:pt x="45188" y="61044"/>
                  </a:cubicBezTo>
                  <a:cubicBezTo>
                    <a:pt x="51405" y="55594"/>
                    <a:pt x="57435" y="50051"/>
                    <a:pt x="62604" y="43946"/>
                  </a:cubicBezTo>
                  <a:cubicBezTo>
                    <a:pt x="63840" y="42523"/>
                    <a:pt x="64945" y="41006"/>
                    <a:pt x="65919" y="39396"/>
                  </a:cubicBezTo>
                  <a:cubicBezTo>
                    <a:pt x="66930" y="37710"/>
                    <a:pt x="67641" y="35856"/>
                    <a:pt x="68035" y="33928"/>
                  </a:cubicBezTo>
                  <a:cubicBezTo>
                    <a:pt x="68372" y="32149"/>
                    <a:pt x="68409" y="30332"/>
                    <a:pt x="68147" y="28534"/>
                  </a:cubicBezTo>
                  <a:cubicBezTo>
                    <a:pt x="67922" y="27092"/>
                    <a:pt x="67585" y="25688"/>
                    <a:pt x="67098" y="24302"/>
                  </a:cubicBezTo>
                  <a:cubicBezTo>
                    <a:pt x="66668" y="23085"/>
                    <a:pt x="66218" y="22017"/>
                    <a:pt x="65806" y="21081"/>
                  </a:cubicBezTo>
                  <a:cubicBezTo>
                    <a:pt x="65376" y="20126"/>
                    <a:pt x="64982" y="19283"/>
                    <a:pt x="64627" y="18516"/>
                  </a:cubicBezTo>
                  <a:cubicBezTo>
                    <a:pt x="63915" y="16980"/>
                    <a:pt x="63372" y="15763"/>
                    <a:pt x="62979" y="14789"/>
                  </a:cubicBezTo>
                  <a:cubicBezTo>
                    <a:pt x="62585" y="13797"/>
                    <a:pt x="62323" y="13047"/>
                    <a:pt x="62136" y="12486"/>
                  </a:cubicBezTo>
                  <a:lnTo>
                    <a:pt x="62061" y="12280"/>
                  </a:lnTo>
                  <a:lnTo>
                    <a:pt x="61986" y="12036"/>
                  </a:lnTo>
                  <a:cubicBezTo>
                    <a:pt x="61930" y="11905"/>
                    <a:pt x="61892" y="11774"/>
                    <a:pt x="61855" y="11643"/>
                  </a:cubicBezTo>
                  <a:cubicBezTo>
                    <a:pt x="61780" y="11474"/>
                    <a:pt x="61705" y="11287"/>
                    <a:pt x="61612" y="11119"/>
                  </a:cubicBezTo>
                  <a:cubicBezTo>
                    <a:pt x="61535" y="10999"/>
                    <a:pt x="61466" y="10941"/>
                    <a:pt x="61405" y="10941"/>
                  </a:cubicBezTo>
                  <a:cubicBezTo>
                    <a:pt x="61224" y="10941"/>
                    <a:pt x="61106" y="11443"/>
                    <a:pt x="61050" y="12392"/>
                  </a:cubicBezTo>
                  <a:cubicBezTo>
                    <a:pt x="60994" y="13160"/>
                    <a:pt x="61031" y="13928"/>
                    <a:pt x="61143" y="14695"/>
                  </a:cubicBezTo>
                  <a:cubicBezTo>
                    <a:pt x="61331" y="15875"/>
                    <a:pt x="61593" y="17055"/>
                    <a:pt x="61930" y="18197"/>
                  </a:cubicBezTo>
                  <a:cubicBezTo>
                    <a:pt x="62323" y="19564"/>
                    <a:pt x="62866" y="21100"/>
                    <a:pt x="63409" y="22879"/>
                  </a:cubicBezTo>
                  <a:cubicBezTo>
                    <a:pt x="63952" y="24639"/>
                    <a:pt x="64533" y="26643"/>
                    <a:pt x="64701" y="28928"/>
                  </a:cubicBezTo>
                  <a:cubicBezTo>
                    <a:pt x="64795" y="30107"/>
                    <a:pt x="64739" y="31306"/>
                    <a:pt x="64514" y="32467"/>
                  </a:cubicBezTo>
                  <a:cubicBezTo>
                    <a:pt x="64271" y="33722"/>
                    <a:pt x="63821" y="34920"/>
                    <a:pt x="63222" y="36025"/>
                  </a:cubicBezTo>
                  <a:cubicBezTo>
                    <a:pt x="62904" y="36606"/>
                    <a:pt x="62567" y="37149"/>
                    <a:pt x="62192" y="37692"/>
                  </a:cubicBezTo>
                  <a:cubicBezTo>
                    <a:pt x="61818" y="38235"/>
                    <a:pt x="61424" y="38759"/>
                    <a:pt x="60994" y="39283"/>
                  </a:cubicBezTo>
                  <a:cubicBezTo>
                    <a:pt x="60132" y="40313"/>
                    <a:pt x="59196" y="41325"/>
                    <a:pt x="58203" y="42336"/>
                  </a:cubicBezTo>
                  <a:cubicBezTo>
                    <a:pt x="54289" y="46418"/>
                    <a:pt x="49645" y="50576"/>
                    <a:pt x="44458" y="54920"/>
                  </a:cubicBezTo>
                  <a:lnTo>
                    <a:pt x="43915" y="54283"/>
                  </a:lnTo>
                  <a:cubicBezTo>
                    <a:pt x="49027" y="49901"/>
                    <a:pt x="52997" y="46119"/>
                    <a:pt x="55975" y="42879"/>
                  </a:cubicBezTo>
                  <a:cubicBezTo>
                    <a:pt x="56368" y="42486"/>
                    <a:pt x="56724" y="42074"/>
                    <a:pt x="57061" y="41699"/>
                  </a:cubicBezTo>
                  <a:lnTo>
                    <a:pt x="58072" y="40557"/>
                  </a:lnTo>
                  <a:cubicBezTo>
                    <a:pt x="58709" y="39826"/>
                    <a:pt x="59271" y="39115"/>
                    <a:pt x="59776" y="38459"/>
                  </a:cubicBezTo>
                  <a:cubicBezTo>
                    <a:pt x="60638" y="37336"/>
                    <a:pt x="61349" y="36100"/>
                    <a:pt x="61892" y="34808"/>
                  </a:cubicBezTo>
                  <a:cubicBezTo>
                    <a:pt x="62080" y="34302"/>
                    <a:pt x="62248" y="33797"/>
                    <a:pt x="62361" y="33272"/>
                  </a:cubicBezTo>
                  <a:cubicBezTo>
                    <a:pt x="62454" y="32841"/>
                    <a:pt x="62510" y="32411"/>
                    <a:pt x="62548" y="31961"/>
                  </a:cubicBezTo>
                  <a:cubicBezTo>
                    <a:pt x="62585" y="31306"/>
                    <a:pt x="62567" y="30650"/>
                    <a:pt x="62454" y="29995"/>
                  </a:cubicBezTo>
                  <a:cubicBezTo>
                    <a:pt x="62267" y="28965"/>
                    <a:pt x="62005" y="28478"/>
                    <a:pt x="61836" y="28328"/>
                  </a:cubicBezTo>
                  <a:cubicBezTo>
                    <a:pt x="61786" y="28286"/>
                    <a:pt x="61740" y="28267"/>
                    <a:pt x="61697" y="28267"/>
                  </a:cubicBezTo>
                  <a:cubicBezTo>
                    <a:pt x="61415" y="28267"/>
                    <a:pt x="61256" y="29082"/>
                    <a:pt x="61012" y="29602"/>
                  </a:cubicBezTo>
                  <a:cubicBezTo>
                    <a:pt x="60862" y="29901"/>
                    <a:pt x="60713" y="30145"/>
                    <a:pt x="60563" y="30145"/>
                  </a:cubicBezTo>
                  <a:cubicBezTo>
                    <a:pt x="60488" y="30145"/>
                    <a:pt x="60413" y="30089"/>
                    <a:pt x="60319" y="29958"/>
                  </a:cubicBezTo>
                  <a:cubicBezTo>
                    <a:pt x="60207" y="29752"/>
                    <a:pt x="60113" y="29546"/>
                    <a:pt x="60038" y="29321"/>
                  </a:cubicBezTo>
                  <a:lnTo>
                    <a:pt x="60038" y="29321"/>
                  </a:lnTo>
                  <a:cubicBezTo>
                    <a:pt x="60226" y="30463"/>
                    <a:pt x="60151" y="31624"/>
                    <a:pt x="59832" y="32729"/>
                  </a:cubicBezTo>
                  <a:cubicBezTo>
                    <a:pt x="59458" y="33928"/>
                    <a:pt x="58877" y="35051"/>
                    <a:pt x="58110" y="36062"/>
                  </a:cubicBezTo>
                  <a:cubicBezTo>
                    <a:pt x="57192" y="37298"/>
                    <a:pt x="56218" y="38497"/>
                    <a:pt x="55151" y="39602"/>
                  </a:cubicBezTo>
                  <a:lnTo>
                    <a:pt x="54327" y="40519"/>
                  </a:lnTo>
                  <a:lnTo>
                    <a:pt x="53484" y="41400"/>
                  </a:lnTo>
                  <a:lnTo>
                    <a:pt x="52641" y="42280"/>
                  </a:lnTo>
                  <a:lnTo>
                    <a:pt x="51780" y="43160"/>
                  </a:lnTo>
                  <a:cubicBezTo>
                    <a:pt x="47155" y="47804"/>
                    <a:pt x="42061" y="52130"/>
                    <a:pt x="36892" y="56493"/>
                  </a:cubicBezTo>
                  <a:cubicBezTo>
                    <a:pt x="31724" y="60875"/>
                    <a:pt x="26424" y="65295"/>
                    <a:pt x="21443" y="70220"/>
                  </a:cubicBezTo>
                  <a:cubicBezTo>
                    <a:pt x="16462" y="75126"/>
                    <a:pt x="11742" y="80519"/>
                    <a:pt x="7866" y="86699"/>
                  </a:cubicBezTo>
                  <a:lnTo>
                    <a:pt x="7136" y="87954"/>
                  </a:lnTo>
                  <a:lnTo>
                    <a:pt x="6368" y="89358"/>
                  </a:lnTo>
                  <a:lnTo>
                    <a:pt x="5956" y="90107"/>
                  </a:lnTo>
                  <a:cubicBezTo>
                    <a:pt x="5825" y="90370"/>
                    <a:pt x="5694" y="90632"/>
                    <a:pt x="5563" y="90894"/>
                  </a:cubicBezTo>
                  <a:lnTo>
                    <a:pt x="4757" y="92561"/>
                  </a:lnTo>
                  <a:cubicBezTo>
                    <a:pt x="4252" y="93722"/>
                    <a:pt x="3709" y="94920"/>
                    <a:pt x="3241" y="96212"/>
                  </a:cubicBezTo>
                  <a:cubicBezTo>
                    <a:pt x="2735" y="97467"/>
                    <a:pt x="2285" y="98815"/>
                    <a:pt x="1892" y="100164"/>
                  </a:cubicBezTo>
                  <a:cubicBezTo>
                    <a:pt x="1518" y="101531"/>
                    <a:pt x="1181" y="102898"/>
                    <a:pt x="918" y="104246"/>
                  </a:cubicBezTo>
                  <a:cubicBezTo>
                    <a:pt x="656" y="105613"/>
                    <a:pt x="469" y="106943"/>
                    <a:pt x="319" y="108235"/>
                  </a:cubicBezTo>
                  <a:cubicBezTo>
                    <a:pt x="76" y="110501"/>
                    <a:pt x="1" y="112785"/>
                    <a:pt x="94" y="115051"/>
                  </a:cubicBezTo>
                  <a:cubicBezTo>
                    <a:pt x="151" y="116437"/>
                    <a:pt x="263" y="117823"/>
                    <a:pt x="469" y="119209"/>
                  </a:cubicBezTo>
                  <a:cubicBezTo>
                    <a:pt x="656" y="120594"/>
                    <a:pt x="918" y="121980"/>
                    <a:pt x="1256" y="123347"/>
                  </a:cubicBezTo>
                  <a:cubicBezTo>
                    <a:pt x="1911" y="126100"/>
                    <a:pt x="2903" y="128778"/>
                    <a:pt x="4177" y="131325"/>
                  </a:cubicBezTo>
                  <a:cubicBezTo>
                    <a:pt x="4814" y="132598"/>
                    <a:pt x="5544" y="133853"/>
                    <a:pt x="6349" y="135033"/>
                  </a:cubicBezTo>
                  <a:cubicBezTo>
                    <a:pt x="7154" y="136231"/>
                    <a:pt x="8035" y="137373"/>
                    <a:pt x="8990" y="138441"/>
                  </a:cubicBezTo>
                  <a:cubicBezTo>
                    <a:pt x="10881" y="140501"/>
                    <a:pt x="12960" y="142373"/>
                    <a:pt x="15207" y="144021"/>
                  </a:cubicBezTo>
                  <a:cubicBezTo>
                    <a:pt x="17342" y="145632"/>
                    <a:pt x="19514" y="147018"/>
                    <a:pt x="21555" y="148347"/>
                  </a:cubicBezTo>
                  <a:cubicBezTo>
                    <a:pt x="23596" y="149695"/>
                    <a:pt x="25525" y="150988"/>
                    <a:pt x="27248" y="152355"/>
                  </a:cubicBezTo>
                  <a:cubicBezTo>
                    <a:pt x="28091" y="153029"/>
                    <a:pt x="28896" y="153722"/>
                    <a:pt x="29683" y="154471"/>
                  </a:cubicBezTo>
                  <a:cubicBezTo>
                    <a:pt x="30057" y="154827"/>
                    <a:pt x="30432" y="155182"/>
                    <a:pt x="30750" y="155576"/>
                  </a:cubicBezTo>
                  <a:lnTo>
                    <a:pt x="31256" y="156137"/>
                  </a:lnTo>
                  <a:cubicBezTo>
                    <a:pt x="31424" y="156325"/>
                    <a:pt x="31574" y="156531"/>
                    <a:pt x="31724" y="156718"/>
                  </a:cubicBezTo>
                  <a:cubicBezTo>
                    <a:pt x="32997" y="158291"/>
                    <a:pt x="34102" y="160164"/>
                    <a:pt x="35244" y="162224"/>
                  </a:cubicBezTo>
                  <a:cubicBezTo>
                    <a:pt x="36368" y="164283"/>
                    <a:pt x="37473" y="166493"/>
                    <a:pt x="38802" y="168778"/>
                  </a:cubicBezTo>
                  <a:cubicBezTo>
                    <a:pt x="39458" y="169920"/>
                    <a:pt x="40188" y="171062"/>
                    <a:pt x="40993" y="172205"/>
                  </a:cubicBezTo>
                  <a:lnTo>
                    <a:pt x="41611" y="173048"/>
                  </a:lnTo>
                  <a:cubicBezTo>
                    <a:pt x="41799" y="173347"/>
                    <a:pt x="42042" y="173609"/>
                    <a:pt x="42267" y="173890"/>
                  </a:cubicBezTo>
                  <a:cubicBezTo>
                    <a:pt x="42698" y="174471"/>
                    <a:pt x="43203" y="174995"/>
                    <a:pt x="43671" y="175538"/>
                  </a:cubicBezTo>
                  <a:cubicBezTo>
                    <a:pt x="44626" y="176587"/>
                    <a:pt x="45656" y="177561"/>
                    <a:pt x="46743" y="178478"/>
                  </a:cubicBezTo>
                  <a:lnTo>
                    <a:pt x="47136" y="178815"/>
                  </a:lnTo>
                  <a:lnTo>
                    <a:pt x="47548" y="179152"/>
                  </a:lnTo>
                  <a:cubicBezTo>
                    <a:pt x="47829" y="179358"/>
                    <a:pt x="48110" y="179583"/>
                    <a:pt x="48372" y="179789"/>
                  </a:cubicBezTo>
                  <a:cubicBezTo>
                    <a:pt x="48934" y="180201"/>
                    <a:pt x="49495" y="180613"/>
                    <a:pt x="50057" y="180988"/>
                  </a:cubicBezTo>
                  <a:cubicBezTo>
                    <a:pt x="52286" y="182467"/>
                    <a:pt x="54608" y="183797"/>
                    <a:pt x="57042" y="184920"/>
                  </a:cubicBezTo>
                  <a:cubicBezTo>
                    <a:pt x="58222" y="185482"/>
                    <a:pt x="59402" y="186006"/>
                    <a:pt x="60563" y="186512"/>
                  </a:cubicBezTo>
                  <a:cubicBezTo>
                    <a:pt x="61162" y="186755"/>
                    <a:pt x="61743" y="186999"/>
                    <a:pt x="62323" y="187224"/>
                  </a:cubicBezTo>
                  <a:lnTo>
                    <a:pt x="64102" y="187898"/>
                  </a:lnTo>
                  <a:cubicBezTo>
                    <a:pt x="65282" y="188347"/>
                    <a:pt x="66443" y="188797"/>
                    <a:pt x="67641" y="189227"/>
                  </a:cubicBezTo>
                  <a:lnTo>
                    <a:pt x="71218" y="190426"/>
                  </a:lnTo>
                  <a:lnTo>
                    <a:pt x="72098" y="190725"/>
                  </a:lnTo>
                  <a:cubicBezTo>
                    <a:pt x="72398" y="190819"/>
                    <a:pt x="72716" y="190894"/>
                    <a:pt x="73016" y="190988"/>
                  </a:cubicBezTo>
                  <a:lnTo>
                    <a:pt x="74814" y="191512"/>
                  </a:lnTo>
                  <a:cubicBezTo>
                    <a:pt x="76031" y="191868"/>
                    <a:pt x="77230" y="192242"/>
                    <a:pt x="78447" y="192542"/>
                  </a:cubicBezTo>
                  <a:lnTo>
                    <a:pt x="82080" y="193441"/>
                  </a:lnTo>
                  <a:cubicBezTo>
                    <a:pt x="83316" y="193740"/>
                    <a:pt x="84533" y="193984"/>
                    <a:pt x="85769" y="194246"/>
                  </a:cubicBezTo>
                  <a:cubicBezTo>
                    <a:pt x="95288" y="196228"/>
                    <a:pt x="104961" y="197217"/>
                    <a:pt x="114633" y="197217"/>
                  </a:cubicBezTo>
                  <a:cubicBezTo>
                    <a:pt x="124882" y="197217"/>
                    <a:pt x="135130" y="196106"/>
                    <a:pt x="145189" y="193890"/>
                  </a:cubicBezTo>
                  <a:cubicBezTo>
                    <a:pt x="154889" y="191699"/>
                    <a:pt x="164140" y="188609"/>
                    <a:pt x="173222" y="185763"/>
                  </a:cubicBezTo>
                  <a:cubicBezTo>
                    <a:pt x="177773" y="184340"/>
                    <a:pt x="182286" y="182973"/>
                    <a:pt x="186799" y="181793"/>
                  </a:cubicBezTo>
                  <a:cubicBezTo>
                    <a:pt x="191256" y="180613"/>
                    <a:pt x="195788" y="179695"/>
                    <a:pt x="200357" y="179040"/>
                  </a:cubicBezTo>
                  <a:lnTo>
                    <a:pt x="202043" y="178815"/>
                  </a:lnTo>
                  <a:cubicBezTo>
                    <a:pt x="202604" y="178740"/>
                    <a:pt x="203166" y="178703"/>
                    <a:pt x="203728" y="178647"/>
                  </a:cubicBezTo>
                  <a:lnTo>
                    <a:pt x="205432" y="178497"/>
                  </a:lnTo>
                  <a:lnTo>
                    <a:pt x="206275" y="178403"/>
                  </a:lnTo>
                  <a:lnTo>
                    <a:pt x="207118" y="178385"/>
                  </a:lnTo>
                  <a:cubicBezTo>
                    <a:pt x="208241" y="178328"/>
                    <a:pt x="209365" y="178272"/>
                    <a:pt x="210488" y="178254"/>
                  </a:cubicBezTo>
                  <a:lnTo>
                    <a:pt x="212193" y="178254"/>
                  </a:lnTo>
                  <a:lnTo>
                    <a:pt x="213934" y="178272"/>
                  </a:lnTo>
                  <a:cubicBezTo>
                    <a:pt x="217260" y="178353"/>
                    <a:pt x="220711" y="178558"/>
                    <a:pt x="224301" y="178558"/>
                  </a:cubicBezTo>
                  <a:cubicBezTo>
                    <a:pt x="225723" y="178558"/>
                    <a:pt x="227168" y="178526"/>
                    <a:pt x="228635" y="178441"/>
                  </a:cubicBezTo>
                  <a:cubicBezTo>
                    <a:pt x="231294" y="178291"/>
                    <a:pt x="233953" y="177916"/>
                    <a:pt x="236537" y="177317"/>
                  </a:cubicBezTo>
                  <a:lnTo>
                    <a:pt x="237530" y="177055"/>
                  </a:lnTo>
                  <a:cubicBezTo>
                    <a:pt x="237867" y="176961"/>
                    <a:pt x="238204" y="176886"/>
                    <a:pt x="238522" y="176774"/>
                  </a:cubicBezTo>
                  <a:lnTo>
                    <a:pt x="239515" y="176437"/>
                  </a:lnTo>
                  <a:cubicBezTo>
                    <a:pt x="239852" y="176325"/>
                    <a:pt x="240170" y="176231"/>
                    <a:pt x="240489" y="176100"/>
                  </a:cubicBezTo>
                  <a:cubicBezTo>
                    <a:pt x="241799" y="175594"/>
                    <a:pt x="243054" y="175033"/>
                    <a:pt x="244271" y="174396"/>
                  </a:cubicBezTo>
                  <a:cubicBezTo>
                    <a:pt x="246668" y="173104"/>
                    <a:pt x="248916" y="171587"/>
                    <a:pt x="250975" y="169827"/>
                  </a:cubicBezTo>
                  <a:cubicBezTo>
                    <a:pt x="252979" y="168141"/>
                    <a:pt x="254852" y="166306"/>
                    <a:pt x="256575" y="164340"/>
                  </a:cubicBezTo>
                  <a:cubicBezTo>
                    <a:pt x="258298" y="162411"/>
                    <a:pt x="259852" y="160407"/>
                    <a:pt x="261313" y="158385"/>
                  </a:cubicBezTo>
                  <a:cubicBezTo>
                    <a:pt x="262062" y="157355"/>
                    <a:pt x="262755" y="156325"/>
                    <a:pt x="263447" y="155295"/>
                  </a:cubicBezTo>
                  <a:lnTo>
                    <a:pt x="264477" y="153759"/>
                  </a:lnTo>
                  <a:lnTo>
                    <a:pt x="265470" y="152186"/>
                  </a:lnTo>
                  <a:cubicBezTo>
                    <a:pt x="268110" y="147991"/>
                    <a:pt x="270507" y="143647"/>
                    <a:pt x="272642" y="139171"/>
                  </a:cubicBezTo>
                  <a:cubicBezTo>
                    <a:pt x="274777" y="134714"/>
                    <a:pt x="276650" y="130126"/>
                    <a:pt x="278279" y="125444"/>
                  </a:cubicBezTo>
                  <a:lnTo>
                    <a:pt x="278597" y="124564"/>
                  </a:lnTo>
                  <a:lnTo>
                    <a:pt x="278878" y="123684"/>
                  </a:lnTo>
                  <a:lnTo>
                    <a:pt x="279459" y="121924"/>
                  </a:lnTo>
                  <a:cubicBezTo>
                    <a:pt x="279833" y="120744"/>
                    <a:pt x="280170" y="119546"/>
                    <a:pt x="280526" y="118366"/>
                  </a:cubicBezTo>
                  <a:cubicBezTo>
                    <a:pt x="280863" y="117167"/>
                    <a:pt x="281200" y="115988"/>
                    <a:pt x="281500" y="114789"/>
                  </a:cubicBezTo>
                  <a:lnTo>
                    <a:pt x="281949" y="112991"/>
                  </a:lnTo>
                  <a:lnTo>
                    <a:pt x="282174" y="112074"/>
                  </a:lnTo>
                  <a:lnTo>
                    <a:pt x="282380" y="111175"/>
                  </a:lnTo>
                  <a:cubicBezTo>
                    <a:pt x="284590" y="101493"/>
                    <a:pt x="285713" y="91606"/>
                    <a:pt x="285732" y="81680"/>
                  </a:cubicBezTo>
                  <a:cubicBezTo>
                    <a:pt x="285751" y="76699"/>
                    <a:pt x="285470" y="71737"/>
                    <a:pt x="284927" y="66793"/>
                  </a:cubicBezTo>
                  <a:cubicBezTo>
                    <a:pt x="284777" y="65557"/>
                    <a:pt x="284627" y="64321"/>
                    <a:pt x="284459" y="63085"/>
                  </a:cubicBezTo>
                  <a:lnTo>
                    <a:pt x="284178" y="61250"/>
                  </a:lnTo>
                  <a:lnTo>
                    <a:pt x="284028" y="60313"/>
                  </a:lnTo>
                  <a:lnTo>
                    <a:pt x="283878" y="59396"/>
                  </a:lnTo>
                  <a:cubicBezTo>
                    <a:pt x="283447" y="56961"/>
                    <a:pt x="282961" y="54489"/>
                    <a:pt x="282361" y="52036"/>
                  </a:cubicBezTo>
                  <a:cubicBezTo>
                    <a:pt x="281762" y="49583"/>
                    <a:pt x="281088" y="47149"/>
                    <a:pt x="280264" y="44714"/>
                  </a:cubicBezTo>
                  <a:cubicBezTo>
                    <a:pt x="279421" y="42261"/>
                    <a:pt x="278447" y="39864"/>
                    <a:pt x="277343" y="37523"/>
                  </a:cubicBezTo>
                  <a:cubicBezTo>
                    <a:pt x="276200" y="35126"/>
                    <a:pt x="274889" y="32823"/>
                    <a:pt x="273410" y="30632"/>
                  </a:cubicBezTo>
                  <a:cubicBezTo>
                    <a:pt x="271912" y="28403"/>
                    <a:pt x="270189" y="26325"/>
                    <a:pt x="268298" y="24414"/>
                  </a:cubicBezTo>
                  <a:cubicBezTo>
                    <a:pt x="266425" y="22504"/>
                    <a:pt x="264384" y="20763"/>
                    <a:pt x="262193" y="19208"/>
                  </a:cubicBezTo>
                  <a:cubicBezTo>
                    <a:pt x="260058" y="17673"/>
                    <a:pt x="257792" y="16306"/>
                    <a:pt x="255451" y="15107"/>
                  </a:cubicBezTo>
                  <a:cubicBezTo>
                    <a:pt x="253166" y="13909"/>
                    <a:pt x="250788" y="12841"/>
                    <a:pt x="248372" y="11905"/>
                  </a:cubicBezTo>
                  <a:lnTo>
                    <a:pt x="247492" y="11549"/>
                  </a:lnTo>
                  <a:lnTo>
                    <a:pt x="246575" y="11231"/>
                  </a:lnTo>
                  <a:cubicBezTo>
                    <a:pt x="245975" y="11006"/>
                    <a:pt x="245376" y="10782"/>
                    <a:pt x="244777" y="10576"/>
                  </a:cubicBezTo>
                  <a:lnTo>
                    <a:pt x="243328" y="10112"/>
                  </a:lnTo>
                  <a:lnTo>
                    <a:pt x="243328" y="10112"/>
                  </a:lnTo>
                  <a:cubicBezTo>
                    <a:pt x="245728" y="10892"/>
                    <a:pt x="248098" y="11770"/>
                    <a:pt x="250414" y="12748"/>
                  </a:cubicBezTo>
                  <a:cubicBezTo>
                    <a:pt x="253504" y="14059"/>
                    <a:pt x="256481" y="15594"/>
                    <a:pt x="259328" y="17355"/>
                  </a:cubicBezTo>
                  <a:cubicBezTo>
                    <a:pt x="262230" y="19152"/>
                    <a:pt x="264946" y="21250"/>
                    <a:pt x="267399" y="23628"/>
                  </a:cubicBezTo>
                  <a:cubicBezTo>
                    <a:pt x="268017" y="24208"/>
                    <a:pt x="268597" y="24845"/>
                    <a:pt x="269196" y="25463"/>
                  </a:cubicBezTo>
                  <a:cubicBezTo>
                    <a:pt x="269515" y="25763"/>
                    <a:pt x="269777" y="26119"/>
                    <a:pt x="270058" y="26437"/>
                  </a:cubicBezTo>
                  <a:lnTo>
                    <a:pt x="270901" y="27411"/>
                  </a:lnTo>
                  <a:lnTo>
                    <a:pt x="271687" y="28422"/>
                  </a:lnTo>
                  <a:cubicBezTo>
                    <a:pt x="271949" y="28778"/>
                    <a:pt x="272230" y="29096"/>
                    <a:pt x="272474" y="29452"/>
                  </a:cubicBezTo>
                  <a:lnTo>
                    <a:pt x="273204" y="30501"/>
                  </a:lnTo>
                  <a:lnTo>
                    <a:pt x="273560" y="31025"/>
                  </a:lnTo>
                  <a:lnTo>
                    <a:pt x="273916" y="31549"/>
                  </a:lnTo>
                  <a:cubicBezTo>
                    <a:pt x="275713" y="34377"/>
                    <a:pt x="277268" y="37355"/>
                    <a:pt x="278541" y="40444"/>
                  </a:cubicBezTo>
                  <a:cubicBezTo>
                    <a:pt x="279777" y="43478"/>
                    <a:pt x="280826" y="46568"/>
                    <a:pt x="281650" y="49714"/>
                  </a:cubicBezTo>
                  <a:cubicBezTo>
                    <a:pt x="282474" y="52823"/>
                    <a:pt x="283148" y="55950"/>
                    <a:pt x="283672" y="59059"/>
                  </a:cubicBezTo>
                  <a:lnTo>
                    <a:pt x="283878" y="60238"/>
                  </a:lnTo>
                  <a:lnTo>
                    <a:pt x="284065" y="61400"/>
                  </a:lnTo>
                  <a:cubicBezTo>
                    <a:pt x="284178" y="62186"/>
                    <a:pt x="284309" y="62973"/>
                    <a:pt x="284403" y="63740"/>
                  </a:cubicBezTo>
                  <a:cubicBezTo>
                    <a:pt x="284609" y="65313"/>
                    <a:pt x="284815" y="66886"/>
                    <a:pt x="284946" y="68459"/>
                  </a:cubicBezTo>
                  <a:cubicBezTo>
                    <a:pt x="287361" y="93553"/>
                    <a:pt x="282642" y="118834"/>
                    <a:pt x="271294" y="141343"/>
                  </a:cubicBezTo>
                  <a:lnTo>
                    <a:pt x="270770" y="142392"/>
                  </a:lnTo>
                  <a:lnTo>
                    <a:pt x="270226" y="143422"/>
                  </a:lnTo>
                  <a:cubicBezTo>
                    <a:pt x="269852" y="144115"/>
                    <a:pt x="269496" y="144808"/>
                    <a:pt x="269103" y="145501"/>
                  </a:cubicBezTo>
                  <a:cubicBezTo>
                    <a:pt x="268335" y="146849"/>
                    <a:pt x="267567" y="148197"/>
                    <a:pt x="266762" y="149546"/>
                  </a:cubicBezTo>
                  <a:cubicBezTo>
                    <a:pt x="265975" y="150894"/>
                    <a:pt x="265133" y="152205"/>
                    <a:pt x="264290" y="153534"/>
                  </a:cubicBezTo>
                  <a:cubicBezTo>
                    <a:pt x="263859" y="154190"/>
                    <a:pt x="263429" y="154827"/>
                    <a:pt x="262979" y="155482"/>
                  </a:cubicBezTo>
                  <a:lnTo>
                    <a:pt x="262324" y="156456"/>
                  </a:lnTo>
                  <a:lnTo>
                    <a:pt x="261650" y="157430"/>
                  </a:lnTo>
                  <a:cubicBezTo>
                    <a:pt x="259814" y="160051"/>
                    <a:pt x="257811" y="162561"/>
                    <a:pt x="255676" y="164920"/>
                  </a:cubicBezTo>
                  <a:cubicBezTo>
                    <a:pt x="254552" y="166119"/>
                    <a:pt x="253410" y="167298"/>
                    <a:pt x="252174" y="168403"/>
                  </a:cubicBezTo>
                  <a:cubicBezTo>
                    <a:pt x="251575" y="168984"/>
                    <a:pt x="250919" y="169508"/>
                    <a:pt x="250264" y="170051"/>
                  </a:cubicBezTo>
                  <a:cubicBezTo>
                    <a:pt x="249945" y="170313"/>
                    <a:pt x="249608" y="170576"/>
                    <a:pt x="249271" y="170819"/>
                  </a:cubicBezTo>
                  <a:cubicBezTo>
                    <a:pt x="248934" y="171081"/>
                    <a:pt x="248616" y="171343"/>
                    <a:pt x="248260" y="171587"/>
                  </a:cubicBezTo>
                  <a:lnTo>
                    <a:pt x="247211" y="172298"/>
                  </a:lnTo>
                  <a:cubicBezTo>
                    <a:pt x="246856" y="172542"/>
                    <a:pt x="246481" y="172767"/>
                    <a:pt x="246125" y="172991"/>
                  </a:cubicBezTo>
                  <a:cubicBezTo>
                    <a:pt x="245395" y="173459"/>
                    <a:pt x="244627" y="173853"/>
                    <a:pt x="243878" y="174265"/>
                  </a:cubicBezTo>
                  <a:cubicBezTo>
                    <a:pt x="242324" y="175070"/>
                    <a:pt x="240713" y="175744"/>
                    <a:pt x="239065" y="176287"/>
                  </a:cubicBezTo>
                  <a:cubicBezTo>
                    <a:pt x="237436" y="176830"/>
                    <a:pt x="235751" y="177242"/>
                    <a:pt x="234065" y="177542"/>
                  </a:cubicBezTo>
                  <a:lnTo>
                    <a:pt x="232811" y="177729"/>
                  </a:lnTo>
                  <a:cubicBezTo>
                    <a:pt x="232605" y="177767"/>
                    <a:pt x="232380" y="177804"/>
                    <a:pt x="232174" y="177823"/>
                  </a:cubicBezTo>
                  <a:lnTo>
                    <a:pt x="231556" y="177898"/>
                  </a:lnTo>
                  <a:lnTo>
                    <a:pt x="230320" y="178029"/>
                  </a:lnTo>
                  <a:lnTo>
                    <a:pt x="229084" y="178104"/>
                  </a:lnTo>
                  <a:cubicBezTo>
                    <a:pt x="227445" y="178216"/>
                    <a:pt x="225835" y="178258"/>
                    <a:pt x="224248" y="178258"/>
                  </a:cubicBezTo>
                  <a:cubicBezTo>
                    <a:pt x="222661" y="178258"/>
                    <a:pt x="221097" y="178216"/>
                    <a:pt x="219552" y="178160"/>
                  </a:cubicBezTo>
                  <a:cubicBezTo>
                    <a:pt x="216680" y="178055"/>
                    <a:pt x="213890" y="177933"/>
                    <a:pt x="211167" y="177933"/>
                  </a:cubicBezTo>
                  <a:cubicBezTo>
                    <a:pt x="210978" y="177933"/>
                    <a:pt x="210789" y="177934"/>
                    <a:pt x="210601" y="177935"/>
                  </a:cubicBezTo>
                  <a:cubicBezTo>
                    <a:pt x="204852" y="177973"/>
                    <a:pt x="199065" y="178759"/>
                    <a:pt x="193260" y="179958"/>
                  </a:cubicBezTo>
                  <a:cubicBezTo>
                    <a:pt x="187473" y="181175"/>
                    <a:pt x="181687" y="182823"/>
                    <a:pt x="175863" y="184621"/>
                  </a:cubicBezTo>
                  <a:cubicBezTo>
                    <a:pt x="170039" y="186400"/>
                    <a:pt x="164159" y="188347"/>
                    <a:pt x="158147" y="190145"/>
                  </a:cubicBezTo>
                  <a:cubicBezTo>
                    <a:pt x="156631" y="190594"/>
                    <a:pt x="155132" y="191044"/>
                    <a:pt x="153597" y="191456"/>
                  </a:cubicBezTo>
                  <a:cubicBezTo>
                    <a:pt x="152061" y="191868"/>
                    <a:pt x="150526" y="192280"/>
                    <a:pt x="148990" y="192673"/>
                  </a:cubicBezTo>
                  <a:lnTo>
                    <a:pt x="146649" y="193235"/>
                  </a:lnTo>
                  <a:cubicBezTo>
                    <a:pt x="145863" y="193422"/>
                    <a:pt x="145095" y="193628"/>
                    <a:pt x="144308" y="193778"/>
                  </a:cubicBezTo>
                  <a:cubicBezTo>
                    <a:pt x="142735" y="194096"/>
                    <a:pt x="141144" y="194433"/>
                    <a:pt x="139571" y="194733"/>
                  </a:cubicBezTo>
                  <a:cubicBezTo>
                    <a:pt x="140001" y="194602"/>
                    <a:pt x="140413" y="194433"/>
                    <a:pt x="140825" y="194265"/>
                  </a:cubicBezTo>
                  <a:cubicBezTo>
                    <a:pt x="140881" y="194223"/>
                    <a:pt x="140864" y="194202"/>
                    <a:pt x="140725" y="194202"/>
                  </a:cubicBezTo>
                  <a:cubicBezTo>
                    <a:pt x="140679" y="194202"/>
                    <a:pt x="140619" y="194204"/>
                    <a:pt x="140544" y="194209"/>
                  </a:cubicBezTo>
                  <a:cubicBezTo>
                    <a:pt x="140395" y="194227"/>
                    <a:pt x="140170" y="194246"/>
                    <a:pt x="139889" y="194283"/>
                  </a:cubicBezTo>
                  <a:lnTo>
                    <a:pt x="138765" y="194433"/>
                  </a:lnTo>
                  <a:cubicBezTo>
                    <a:pt x="141986" y="193815"/>
                    <a:pt x="145170" y="193122"/>
                    <a:pt x="148297" y="192317"/>
                  </a:cubicBezTo>
                  <a:cubicBezTo>
                    <a:pt x="149084" y="192130"/>
                    <a:pt x="149870" y="191924"/>
                    <a:pt x="150638" y="191699"/>
                  </a:cubicBezTo>
                  <a:lnTo>
                    <a:pt x="152979" y="191063"/>
                  </a:lnTo>
                  <a:cubicBezTo>
                    <a:pt x="154533" y="190632"/>
                    <a:pt x="156069" y="190164"/>
                    <a:pt x="157586" y="189714"/>
                  </a:cubicBezTo>
                  <a:cubicBezTo>
                    <a:pt x="163691" y="187879"/>
                    <a:pt x="169664" y="185875"/>
                    <a:pt x="175582" y="184021"/>
                  </a:cubicBezTo>
                  <a:cubicBezTo>
                    <a:pt x="181500" y="182186"/>
                    <a:pt x="187398" y="180482"/>
                    <a:pt x="193316" y="179246"/>
                  </a:cubicBezTo>
                  <a:cubicBezTo>
                    <a:pt x="194046" y="179077"/>
                    <a:pt x="194795" y="178946"/>
                    <a:pt x="195526" y="178815"/>
                  </a:cubicBezTo>
                  <a:lnTo>
                    <a:pt x="197754" y="178403"/>
                  </a:lnTo>
                  <a:cubicBezTo>
                    <a:pt x="198129" y="178328"/>
                    <a:pt x="198485" y="178291"/>
                    <a:pt x="198859" y="178235"/>
                  </a:cubicBezTo>
                  <a:lnTo>
                    <a:pt x="199964" y="178085"/>
                  </a:lnTo>
                  <a:lnTo>
                    <a:pt x="202193" y="177767"/>
                  </a:lnTo>
                  <a:lnTo>
                    <a:pt x="204421" y="177561"/>
                  </a:lnTo>
                  <a:lnTo>
                    <a:pt x="205526" y="177467"/>
                  </a:lnTo>
                  <a:cubicBezTo>
                    <a:pt x="205900" y="177430"/>
                    <a:pt x="206256" y="177373"/>
                    <a:pt x="206631" y="177373"/>
                  </a:cubicBezTo>
                  <a:lnTo>
                    <a:pt x="208840" y="177298"/>
                  </a:lnTo>
                  <a:cubicBezTo>
                    <a:pt x="209590" y="177261"/>
                    <a:pt x="210320" y="177242"/>
                    <a:pt x="211069" y="177242"/>
                  </a:cubicBezTo>
                  <a:cubicBezTo>
                    <a:pt x="211240" y="177241"/>
                    <a:pt x="211411" y="177241"/>
                    <a:pt x="211583" y="177241"/>
                  </a:cubicBezTo>
                  <a:cubicBezTo>
                    <a:pt x="214381" y="177241"/>
                    <a:pt x="217262" y="177379"/>
                    <a:pt x="220226" y="177467"/>
                  </a:cubicBezTo>
                  <a:cubicBezTo>
                    <a:pt x="221507" y="177527"/>
                    <a:pt x="222794" y="177557"/>
                    <a:pt x="224082" y="177557"/>
                  </a:cubicBezTo>
                  <a:cubicBezTo>
                    <a:pt x="226014" y="177557"/>
                    <a:pt x="227949" y="177489"/>
                    <a:pt x="229870" y="177355"/>
                  </a:cubicBezTo>
                  <a:cubicBezTo>
                    <a:pt x="233279" y="177111"/>
                    <a:pt x="236612" y="176418"/>
                    <a:pt x="239833" y="175313"/>
                  </a:cubicBezTo>
                  <a:cubicBezTo>
                    <a:pt x="243054" y="174115"/>
                    <a:pt x="246088" y="172430"/>
                    <a:pt x="248822" y="170351"/>
                  </a:cubicBezTo>
                  <a:cubicBezTo>
                    <a:pt x="250151" y="169340"/>
                    <a:pt x="251444" y="168254"/>
                    <a:pt x="252661" y="167092"/>
                  </a:cubicBezTo>
                  <a:cubicBezTo>
                    <a:pt x="253241" y="166512"/>
                    <a:pt x="253841" y="165950"/>
                    <a:pt x="254402" y="165351"/>
                  </a:cubicBezTo>
                  <a:cubicBezTo>
                    <a:pt x="254683" y="165051"/>
                    <a:pt x="254964" y="164752"/>
                    <a:pt x="255245" y="164452"/>
                  </a:cubicBezTo>
                  <a:lnTo>
                    <a:pt x="256069" y="163553"/>
                  </a:lnTo>
                  <a:cubicBezTo>
                    <a:pt x="256350" y="163235"/>
                    <a:pt x="256612" y="162935"/>
                    <a:pt x="256874" y="162617"/>
                  </a:cubicBezTo>
                  <a:cubicBezTo>
                    <a:pt x="257118" y="162298"/>
                    <a:pt x="257399" y="161999"/>
                    <a:pt x="257642" y="161680"/>
                  </a:cubicBezTo>
                  <a:cubicBezTo>
                    <a:pt x="258148" y="161062"/>
                    <a:pt x="258672" y="160426"/>
                    <a:pt x="259140" y="159789"/>
                  </a:cubicBezTo>
                  <a:cubicBezTo>
                    <a:pt x="260133" y="158516"/>
                    <a:pt x="261050" y="157224"/>
                    <a:pt x="261968" y="155913"/>
                  </a:cubicBezTo>
                  <a:cubicBezTo>
                    <a:pt x="263766" y="153310"/>
                    <a:pt x="265489" y="150651"/>
                    <a:pt x="267062" y="147916"/>
                  </a:cubicBezTo>
                  <a:cubicBezTo>
                    <a:pt x="268653" y="145201"/>
                    <a:pt x="270152" y="142411"/>
                    <a:pt x="271556" y="139583"/>
                  </a:cubicBezTo>
                  <a:cubicBezTo>
                    <a:pt x="277137" y="128197"/>
                    <a:pt x="281069" y="116100"/>
                    <a:pt x="283223" y="103609"/>
                  </a:cubicBezTo>
                  <a:cubicBezTo>
                    <a:pt x="285395" y="91062"/>
                    <a:pt x="285732" y="78253"/>
                    <a:pt x="284197" y="65594"/>
                  </a:cubicBezTo>
                  <a:cubicBezTo>
                    <a:pt x="283841" y="62429"/>
                    <a:pt x="283298" y="59265"/>
                    <a:pt x="282680" y="56119"/>
                  </a:cubicBezTo>
                  <a:cubicBezTo>
                    <a:pt x="282043" y="52935"/>
                    <a:pt x="281256" y="49789"/>
                    <a:pt x="280283" y="46680"/>
                  </a:cubicBezTo>
                  <a:cubicBezTo>
                    <a:pt x="279309" y="43516"/>
                    <a:pt x="278092" y="40426"/>
                    <a:pt x="276631" y="37429"/>
                  </a:cubicBezTo>
                  <a:cubicBezTo>
                    <a:pt x="275170" y="34377"/>
                    <a:pt x="273373" y="31474"/>
                    <a:pt x="271294" y="28778"/>
                  </a:cubicBezTo>
                  <a:cubicBezTo>
                    <a:pt x="269159" y="26062"/>
                    <a:pt x="266725" y="23591"/>
                    <a:pt x="264028" y="21437"/>
                  </a:cubicBezTo>
                  <a:cubicBezTo>
                    <a:pt x="261369" y="19321"/>
                    <a:pt x="258504" y="17467"/>
                    <a:pt x="255489" y="15894"/>
                  </a:cubicBezTo>
                  <a:cubicBezTo>
                    <a:pt x="249515" y="12767"/>
                    <a:pt x="243166" y="10688"/>
                    <a:pt x="236856" y="9077"/>
                  </a:cubicBezTo>
                  <a:lnTo>
                    <a:pt x="237062" y="8253"/>
                  </a:lnTo>
                  <a:cubicBezTo>
                    <a:pt x="234833" y="7673"/>
                    <a:pt x="232586" y="7149"/>
                    <a:pt x="230357" y="6662"/>
                  </a:cubicBezTo>
                  <a:lnTo>
                    <a:pt x="228672" y="6287"/>
                  </a:lnTo>
                  <a:lnTo>
                    <a:pt x="226987" y="5950"/>
                  </a:lnTo>
                  <a:cubicBezTo>
                    <a:pt x="225863" y="5744"/>
                    <a:pt x="224739" y="5501"/>
                    <a:pt x="223616" y="5295"/>
                  </a:cubicBezTo>
                  <a:cubicBezTo>
                    <a:pt x="219121" y="4452"/>
                    <a:pt x="214608" y="3778"/>
                    <a:pt x="210076" y="3179"/>
                  </a:cubicBezTo>
                  <a:cubicBezTo>
                    <a:pt x="208934" y="3047"/>
                    <a:pt x="207810" y="2879"/>
                    <a:pt x="206668" y="2748"/>
                  </a:cubicBezTo>
                  <a:lnTo>
                    <a:pt x="203260" y="2373"/>
                  </a:lnTo>
                  <a:cubicBezTo>
                    <a:pt x="200994" y="2149"/>
                    <a:pt x="198728" y="1924"/>
                    <a:pt x="196443" y="1737"/>
                  </a:cubicBezTo>
                  <a:cubicBezTo>
                    <a:pt x="191893" y="1343"/>
                    <a:pt x="187342" y="1044"/>
                    <a:pt x="182792" y="819"/>
                  </a:cubicBezTo>
                  <a:cubicBezTo>
                    <a:pt x="178222" y="613"/>
                    <a:pt x="173672" y="426"/>
                    <a:pt x="169121" y="313"/>
                  </a:cubicBezTo>
                  <a:cubicBezTo>
                    <a:pt x="166855" y="257"/>
                    <a:pt x="164571" y="201"/>
                    <a:pt x="162286" y="164"/>
                  </a:cubicBezTo>
                  <a:lnTo>
                    <a:pt x="158878" y="107"/>
                  </a:lnTo>
                  <a:lnTo>
                    <a:pt x="155451" y="70"/>
                  </a:lnTo>
                  <a:cubicBezTo>
                    <a:pt x="151756" y="24"/>
                    <a:pt x="148055" y="0"/>
                    <a:pt x="1443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0"/>
          <p:cNvGrpSpPr/>
          <p:nvPr/>
        </p:nvGrpSpPr>
        <p:grpSpPr>
          <a:xfrm rot="6772370">
            <a:off x="314433" y="-1413864"/>
            <a:ext cx="2613311" cy="5224821"/>
            <a:chOff x="2499325" y="238125"/>
            <a:chExt cx="2613225" cy="5224650"/>
          </a:xfrm>
        </p:grpSpPr>
        <p:sp>
          <p:nvSpPr>
            <p:cNvPr id="179" name="Google Shape;179;p30"/>
            <p:cNvSpPr/>
            <p:nvPr/>
          </p:nvSpPr>
          <p:spPr>
            <a:xfrm>
              <a:off x="2551850" y="283000"/>
              <a:ext cx="2514000" cy="5100275"/>
            </a:xfrm>
            <a:custGeom>
              <a:avLst/>
              <a:gdLst/>
              <a:ahLst/>
              <a:cxnLst/>
              <a:rect l="l" t="t" r="r" b="b"/>
              <a:pathLst>
                <a:path w="100560" h="204011" extrusionOk="0">
                  <a:moveTo>
                    <a:pt x="27470" y="0"/>
                  </a:moveTo>
                  <a:cubicBezTo>
                    <a:pt x="18421" y="0"/>
                    <a:pt x="13970" y="7972"/>
                    <a:pt x="6343" y="17362"/>
                  </a:cubicBezTo>
                  <a:cubicBezTo>
                    <a:pt x="4073" y="20177"/>
                    <a:pt x="2192" y="23368"/>
                    <a:pt x="1375" y="26896"/>
                  </a:cubicBezTo>
                  <a:cubicBezTo>
                    <a:pt x="0" y="32849"/>
                    <a:pt x="1803" y="39166"/>
                    <a:pt x="4877" y="44457"/>
                  </a:cubicBezTo>
                  <a:cubicBezTo>
                    <a:pt x="9456" y="52305"/>
                    <a:pt x="16628" y="58271"/>
                    <a:pt x="22270" y="65418"/>
                  </a:cubicBezTo>
                  <a:cubicBezTo>
                    <a:pt x="35163" y="81760"/>
                    <a:pt x="39275" y="104640"/>
                    <a:pt x="32893" y="124446"/>
                  </a:cubicBezTo>
                  <a:cubicBezTo>
                    <a:pt x="30766" y="131035"/>
                    <a:pt x="27588" y="137248"/>
                    <a:pt x="25824" y="143928"/>
                  </a:cubicBezTo>
                  <a:cubicBezTo>
                    <a:pt x="21868" y="158934"/>
                    <a:pt x="25785" y="175783"/>
                    <a:pt x="35941" y="187508"/>
                  </a:cubicBezTo>
                  <a:cubicBezTo>
                    <a:pt x="44959" y="197906"/>
                    <a:pt x="58670" y="204010"/>
                    <a:pt x="72404" y="204010"/>
                  </a:cubicBezTo>
                  <a:cubicBezTo>
                    <a:pt x="74157" y="204010"/>
                    <a:pt x="75910" y="203911"/>
                    <a:pt x="77654" y="203708"/>
                  </a:cubicBezTo>
                  <a:cubicBezTo>
                    <a:pt x="82635" y="203125"/>
                    <a:pt x="87667" y="201685"/>
                    <a:pt x="91558" y="198520"/>
                  </a:cubicBezTo>
                  <a:cubicBezTo>
                    <a:pt x="99146" y="192333"/>
                    <a:pt x="100560" y="180971"/>
                    <a:pt x="98005" y="171529"/>
                  </a:cubicBezTo>
                  <a:cubicBezTo>
                    <a:pt x="95463" y="162086"/>
                    <a:pt x="89743" y="153876"/>
                    <a:pt x="84969" y="145328"/>
                  </a:cubicBezTo>
                  <a:cubicBezTo>
                    <a:pt x="80196" y="136794"/>
                    <a:pt x="76214" y="127131"/>
                    <a:pt x="77667" y="117455"/>
                  </a:cubicBezTo>
                  <a:cubicBezTo>
                    <a:pt x="79146" y="107636"/>
                    <a:pt x="86111" y="98272"/>
                    <a:pt x="83595" y="88661"/>
                  </a:cubicBezTo>
                  <a:cubicBezTo>
                    <a:pt x="79885" y="74549"/>
                    <a:pt x="59236" y="71799"/>
                    <a:pt x="53062" y="58582"/>
                  </a:cubicBezTo>
                  <a:cubicBezTo>
                    <a:pt x="50248" y="52538"/>
                    <a:pt x="51272" y="44898"/>
                    <a:pt x="55579" y="39801"/>
                  </a:cubicBezTo>
                  <a:cubicBezTo>
                    <a:pt x="57745" y="37246"/>
                    <a:pt x="60624" y="35339"/>
                    <a:pt x="62596" y="32628"/>
                  </a:cubicBezTo>
                  <a:cubicBezTo>
                    <a:pt x="67421" y="26001"/>
                    <a:pt x="65267" y="15974"/>
                    <a:pt x="59301" y="10358"/>
                  </a:cubicBezTo>
                  <a:cubicBezTo>
                    <a:pt x="53322" y="4742"/>
                    <a:pt x="34229" y="1240"/>
                    <a:pt x="34229" y="1240"/>
                  </a:cubicBezTo>
                  <a:cubicBezTo>
                    <a:pt x="31695" y="390"/>
                    <a:pt x="29470" y="0"/>
                    <a:pt x="2747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2499325" y="238125"/>
              <a:ext cx="2613225" cy="5224650"/>
            </a:xfrm>
            <a:custGeom>
              <a:avLst/>
              <a:gdLst/>
              <a:ahLst/>
              <a:cxnLst/>
              <a:rect l="l" t="t" r="r" b="b"/>
              <a:pathLst>
                <a:path w="104529" h="208986" extrusionOk="0">
                  <a:moveTo>
                    <a:pt x="89068" y="90508"/>
                  </a:moveTo>
                  <a:cubicBezTo>
                    <a:pt x="89392" y="92120"/>
                    <a:pt x="89537" y="93755"/>
                    <a:pt x="89494" y="95390"/>
                  </a:cubicBezTo>
                  <a:lnTo>
                    <a:pt x="89494" y="95390"/>
                  </a:lnTo>
                  <a:cubicBezTo>
                    <a:pt x="89503" y="95223"/>
                    <a:pt x="89509" y="95054"/>
                    <a:pt x="89509" y="94892"/>
                  </a:cubicBezTo>
                  <a:cubicBezTo>
                    <a:pt x="89496" y="94399"/>
                    <a:pt x="89509" y="93919"/>
                    <a:pt x="89457" y="93426"/>
                  </a:cubicBezTo>
                  <a:cubicBezTo>
                    <a:pt x="89405" y="92440"/>
                    <a:pt x="89275" y="91467"/>
                    <a:pt x="89068" y="90508"/>
                  </a:cubicBezTo>
                  <a:close/>
                  <a:moveTo>
                    <a:pt x="89494" y="95390"/>
                  </a:moveTo>
                  <a:lnTo>
                    <a:pt x="89494" y="95390"/>
                  </a:lnTo>
                  <a:cubicBezTo>
                    <a:pt x="89491" y="95462"/>
                    <a:pt x="89487" y="95534"/>
                    <a:pt x="89483" y="95605"/>
                  </a:cubicBezTo>
                  <a:cubicBezTo>
                    <a:pt x="89483" y="95666"/>
                    <a:pt x="89482" y="95728"/>
                    <a:pt x="89480" y="95790"/>
                  </a:cubicBezTo>
                  <a:lnTo>
                    <a:pt x="89480" y="95790"/>
                  </a:lnTo>
                  <a:cubicBezTo>
                    <a:pt x="89486" y="95656"/>
                    <a:pt x="89491" y="95523"/>
                    <a:pt x="89494" y="95390"/>
                  </a:cubicBezTo>
                  <a:close/>
                  <a:moveTo>
                    <a:pt x="89480" y="95790"/>
                  </a:moveTo>
                  <a:cubicBezTo>
                    <a:pt x="89476" y="95894"/>
                    <a:pt x="89470" y="95999"/>
                    <a:pt x="89464" y="96104"/>
                  </a:cubicBezTo>
                  <a:lnTo>
                    <a:pt x="89464" y="96104"/>
                  </a:lnTo>
                  <a:cubicBezTo>
                    <a:pt x="89472" y="95999"/>
                    <a:pt x="89477" y="95894"/>
                    <a:pt x="89480" y="95790"/>
                  </a:cubicBezTo>
                  <a:close/>
                  <a:moveTo>
                    <a:pt x="89464" y="96104"/>
                  </a:moveTo>
                  <a:lnTo>
                    <a:pt x="89464" y="96104"/>
                  </a:lnTo>
                  <a:cubicBezTo>
                    <a:pt x="89459" y="96176"/>
                    <a:pt x="89452" y="96248"/>
                    <a:pt x="89444" y="96318"/>
                  </a:cubicBezTo>
                  <a:lnTo>
                    <a:pt x="89401" y="96906"/>
                  </a:lnTo>
                  <a:lnTo>
                    <a:pt x="89401" y="96906"/>
                  </a:lnTo>
                  <a:cubicBezTo>
                    <a:pt x="89427" y="96639"/>
                    <a:pt x="89448" y="96371"/>
                    <a:pt x="89464" y="96104"/>
                  </a:cubicBezTo>
                  <a:close/>
                  <a:moveTo>
                    <a:pt x="25356" y="171902"/>
                  </a:moveTo>
                  <a:cubicBezTo>
                    <a:pt x="25357" y="171902"/>
                    <a:pt x="25358" y="171903"/>
                    <a:pt x="25359" y="171903"/>
                  </a:cubicBezTo>
                  <a:lnTo>
                    <a:pt x="25359" y="171903"/>
                  </a:lnTo>
                  <a:cubicBezTo>
                    <a:pt x="25342" y="171910"/>
                    <a:pt x="25361" y="172037"/>
                    <a:pt x="25435" y="172364"/>
                  </a:cubicBezTo>
                  <a:cubicBezTo>
                    <a:pt x="25351" y="172027"/>
                    <a:pt x="25334" y="171902"/>
                    <a:pt x="25356" y="171902"/>
                  </a:cubicBezTo>
                  <a:close/>
                  <a:moveTo>
                    <a:pt x="81469" y="85585"/>
                  </a:moveTo>
                  <a:cubicBezTo>
                    <a:pt x="81542" y="85683"/>
                    <a:pt x="81615" y="85781"/>
                    <a:pt x="81688" y="85890"/>
                  </a:cubicBezTo>
                  <a:lnTo>
                    <a:pt x="82142" y="86539"/>
                  </a:lnTo>
                  <a:lnTo>
                    <a:pt x="82544" y="87226"/>
                  </a:lnTo>
                  <a:lnTo>
                    <a:pt x="82751" y="87563"/>
                  </a:lnTo>
                  <a:lnTo>
                    <a:pt x="82920" y="87913"/>
                  </a:lnTo>
                  <a:lnTo>
                    <a:pt x="83270" y="88614"/>
                  </a:lnTo>
                  <a:lnTo>
                    <a:pt x="83556" y="89340"/>
                  </a:lnTo>
                  <a:lnTo>
                    <a:pt x="83711" y="89703"/>
                  </a:lnTo>
                  <a:cubicBezTo>
                    <a:pt x="83750" y="89833"/>
                    <a:pt x="83776" y="89950"/>
                    <a:pt x="83815" y="90080"/>
                  </a:cubicBezTo>
                  <a:lnTo>
                    <a:pt x="84048" y="90832"/>
                  </a:lnTo>
                  <a:cubicBezTo>
                    <a:pt x="84113" y="91078"/>
                    <a:pt x="84165" y="91338"/>
                    <a:pt x="84230" y="91584"/>
                  </a:cubicBezTo>
                  <a:cubicBezTo>
                    <a:pt x="84437" y="92609"/>
                    <a:pt x="84541" y="93659"/>
                    <a:pt x="84541" y="94710"/>
                  </a:cubicBezTo>
                  <a:cubicBezTo>
                    <a:pt x="84541" y="96824"/>
                    <a:pt x="84152" y="98964"/>
                    <a:pt x="83568" y="101104"/>
                  </a:cubicBezTo>
                  <a:cubicBezTo>
                    <a:pt x="82985" y="103244"/>
                    <a:pt x="82207" y="105385"/>
                    <a:pt x="81415" y="107551"/>
                  </a:cubicBezTo>
                  <a:cubicBezTo>
                    <a:pt x="80611" y="109704"/>
                    <a:pt x="79794" y="111909"/>
                    <a:pt x="79120" y="114192"/>
                  </a:cubicBezTo>
                  <a:cubicBezTo>
                    <a:pt x="78782" y="115333"/>
                    <a:pt x="78484" y="116500"/>
                    <a:pt x="78238" y="117707"/>
                  </a:cubicBezTo>
                  <a:cubicBezTo>
                    <a:pt x="78186" y="117992"/>
                    <a:pt x="78134" y="118303"/>
                    <a:pt x="78082" y="118601"/>
                  </a:cubicBezTo>
                  <a:cubicBezTo>
                    <a:pt x="78056" y="118757"/>
                    <a:pt x="78030" y="118900"/>
                    <a:pt x="78004" y="119055"/>
                  </a:cubicBezTo>
                  <a:lnTo>
                    <a:pt x="77952" y="119509"/>
                  </a:lnTo>
                  <a:lnTo>
                    <a:pt x="77836" y="120430"/>
                  </a:lnTo>
                  <a:lnTo>
                    <a:pt x="77784" y="120884"/>
                  </a:lnTo>
                  <a:cubicBezTo>
                    <a:pt x="77771" y="121040"/>
                    <a:pt x="77771" y="121183"/>
                    <a:pt x="77758" y="121338"/>
                  </a:cubicBezTo>
                  <a:cubicBezTo>
                    <a:pt x="77589" y="123764"/>
                    <a:pt x="77693" y="126202"/>
                    <a:pt x="78069" y="128602"/>
                  </a:cubicBezTo>
                  <a:cubicBezTo>
                    <a:pt x="78432" y="130975"/>
                    <a:pt x="79003" y="133297"/>
                    <a:pt x="79768" y="135580"/>
                  </a:cubicBezTo>
                  <a:cubicBezTo>
                    <a:pt x="81247" y="140093"/>
                    <a:pt x="83309" y="144322"/>
                    <a:pt x="85540" y="148369"/>
                  </a:cubicBezTo>
                  <a:cubicBezTo>
                    <a:pt x="87771" y="152402"/>
                    <a:pt x="90144" y="156281"/>
                    <a:pt x="92272" y="160198"/>
                  </a:cubicBezTo>
                  <a:cubicBezTo>
                    <a:pt x="94386" y="164115"/>
                    <a:pt x="96279" y="168097"/>
                    <a:pt x="97538" y="172195"/>
                  </a:cubicBezTo>
                  <a:lnTo>
                    <a:pt x="97966" y="173739"/>
                  </a:lnTo>
                  <a:cubicBezTo>
                    <a:pt x="98108" y="174258"/>
                    <a:pt x="98225" y="174763"/>
                    <a:pt x="98342" y="175282"/>
                  </a:cubicBezTo>
                  <a:cubicBezTo>
                    <a:pt x="98549" y="176307"/>
                    <a:pt x="98718" y="177344"/>
                    <a:pt x="98835" y="178382"/>
                  </a:cubicBezTo>
                  <a:cubicBezTo>
                    <a:pt x="99055" y="180457"/>
                    <a:pt x="99068" y="182546"/>
                    <a:pt x="98861" y="184621"/>
                  </a:cubicBezTo>
                  <a:cubicBezTo>
                    <a:pt x="99068" y="182507"/>
                    <a:pt x="99042" y="180367"/>
                    <a:pt x="98796" y="178252"/>
                  </a:cubicBezTo>
                  <a:cubicBezTo>
                    <a:pt x="98666" y="177189"/>
                    <a:pt x="98497" y="176138"/>
                    <a:pt x="98264" y="175101"/>
                  </a:cubicBezTo>
                  <a:cubicBezTo>
                    <a:pt x="98043" y="174063"/>
                    <a:pt x="97732" y="173012"/>
                    <a:pt x="97421" y="171975"/>
                  </a:cubicBezTo>
                  <a:cubicBezTo>
                    <a:pt x="96124" y="167811"/>
                    <a:pt x="94178" y="163803"/>
                    <a:pt x="92012" y="159860"/>
                  </a:cubicBezTo>
                  <a:cubicBezTo>
                    <a:pt x="89846" y="155904"/>
                    <a:pt x="87460" y="152013"/>
                    <a:pt x="85216" y="147941"/>
                  </a:cubicBezTo>
                  <a:cubicBezTo>
                    <a:pt x="82985" y="143868"/>
                    <a:pt x="80961" y="139601"/>
                    <a:pt x="79522" y="135061"/>
                  </a:cubicBezTo>
                  <a:cubicBezTo>
                    <a:pt x="78795" y="132778"/>
                    <a:pt x="78251" y="130430"/>
                    <a:pt x="77926" y="128070"/>
                  </a:cubicBezTo>
                  <a:cubicBezTo>
                    <a:pt x="77576" y="125657"/>
                    <a:pt x="77511" y="123219"/>
                    <a:pt x="77719" y="120793"/>
                  </a:cubicBezTo>
                  <a:lnTo>
                    <a:pt x="77939" y="118978"/>
                  </a:lnTo>
                  <a:lnTo>
                    <a:pt x="78095" y="118083"/>
                  </a:lnTo>
                  <a:cubicBezTo>
                    <a:pt x="78160" y="117784"/>
                    <a:pt x="78225" y="117486"/>
                    <a:pt x="78277" y="117188"/>
                  </a:cubicBezTo>
                  <a:cubicBezTo>
                    <a:pt x="78536" y="116007"/>
                    <a:pt x="78847" y="114853"/>
                    <a:pt x="79197" y="113725"/>
                  </a:cubicBezTo>
                  <a:cubicBezTo>
                    <a:pt x="79885" y="111455"/>
                    <a:pt x="80715" y="109289"/>
                    <a:pt x="81493" y="107149"/>
                  </a:cubicBezTo>
                  <a:cubicBezTo>
                    <a:pt x="82271" y="105008"/>
                    <a:pt x="83037" y="102907"/>
                    <a:pt x="83607" y="100793"/>
                  </a:cubicBezTo>
                  <a:cubicBezTo>
                    <a:pt x="84165" y="98692"/>
                    <a:pt x="84528" y="96578"/>
                    <a:pt x="84502" y="94502"/>
                  </a:cubicBezTo>
                  <a:cubicBezTo>
                    <a:pt x="84489" y="93465"/>
                    <a:pt x="84373" y="92440"/>
                    <a:pt x="84165" y="91441"/>
                  </a:cubicBezTo>
                  <a:lnTo>
                    <a:pt x="84074" y="91065"/>
                  </a:lnTo>
                  <a:cubicBezTo>
                    <a:pt x="84061" y="91000"/>
                    <a:pt x="84048" y="90936"/>
                    <a:pt x="84035" y="90871"/>
                  </a:cubicBezTo>
                  <a:lnTo>
                    <a:pt x="83971" y="90689"/>
                  </a:lnTo>
                  <a:lnTo>
                    <a:pt x="83750" y="89963"/>
                  </a:lnTo>
                  <a:cubicBezTo>
                    <a:pt x="83672" y="89716"/>
                    <a:pt x="83594" y="89470"/>
                    <a:pt x="83491" y="89236"/>
                  </a:cubicBezTo>
                  <a:lnTo>
                    <a:pt x="83348" y="88873"/>
                  </a:lnTo>
                  <a:cubicBezTo>
                    <a:pt x="83309" y="88757"/>
                    <a:pt x="83257" y="88640"/>
                    <a:pt x="83205" y="88523"/>
                  </a:cubicBezTo>
                  <a:cubicBezTo>
                    <a:pt x="82719" y="87487"/>
                    <a:pt x="82137" y="86504"/>
                    <a:pt x="81469" y="85585"/>
                  </a:cubicBezTo>
                  <a:close/>
                  <a:moveTo>
                    <a:pt x="24151" y="0"/>
                  </a:moveTo>
                  <a:cubicBezTo>
                    <a:pt x="22867" y="467"/>
                    <a:pt x="21635" y="1064"/>
                    <a:pt x="20493" y="1816"/>
                  </a:cubicBezTo>
                  <a:cubicBezTo>
                    <a:pt x="19404" y="2529"/>
                    <a:pt x="18379" y="3333"/>
                    <a:pt x="17419" y="4215"/>
                  </a:cubicBezTo>
                  <a:cubicBezTo>
                    <a:pt x="15552" y="5940"/>
                    <a:pt x="13982" y="7769"/>
                    <a:pt x="12491" y="9598"/>
                  </a:cubicBezTo>
                  <a:cubicBezTo>
                    <a:pt x="10999" y="11440"/>
                    <a:pt x="9598" y="13256"/>
                    <a:pt x="8184" y="15046"/>
                  </a:cubicBezTo>
                  <a:lnTo>
                    <a:pt x="7121" y="16369"/>
                  </a:lnTo>
                  <a:lnTo>
                    <a:pt x="6018" y="17718"/>
                  </a:lnTo>
                  <a:cubicBezTo>
                    <a:pt x="5227" y="18690"/>
                    <a:pt x="4488" y="19715"/>
                    <a:pt x="3813" y="20779"/>
                  </a:cubicBezTo>
                  <a:cubicBezTo>
                    <a:pt x="2400" y="22971"/>
                    <a:pt x="1336" y="25370"/>
                    <a:pt x="675" y="27912"/>
                  </a:cubicBezTo>
                  <a:cubicBezTo>
                    <a:pt x="363" y="29209"/>
                    <a:pt x="156" y="30532"/>
                    <a:pt x="78" y="31868"/>
                  </a:cubicBezTo>
                  <a:cubicBezTo>
                    <a:pt x="0" y="33178"/>
                    <a:pt x="39" y="34501"/>
                    <a:pt x="169" y="35811"/>
                  </a:cubicBezTo>
                  <a:cubicBezTo>
                    <a:pt x="324" y="37095"/>
                    <a:pt x="558" y="38366"/>
                    <a:pt x="856" y="39625"/>
                  </a:cubicBezTo>
                  <a:cubicBezTo>
                    <a:pt x="1180" y="40870"/>
                    <a:pt x="1570" y="42089"/>
                    <a:pt x="2023" y="43282"/>
                  </a:cubicBezTo>
                  <a:cubicBezTo>
                    <a:pt x="2490" y="44463"/>
                    <a:pt x="3009" y="45617"/>
                    <a:pt x="3580" y="46745"/>
                  </a:cubicBezTo>
                  <a:cubicBezTo>
                    <a:pt x="3865" y="47290"/>
                    <a:pt x="4164" y="47848"/>
                    <a:pt x="4475" y="48393"/>
                  </a:cubicBezTo>
                  <a:cubicBezTo>
                    <a:pt x="4786" y="48924"/>
                    <a:pt x="5097" y="49469"/>
                    <a:pt x="5435" y="49988"/>
                  </a:cubicBezTo>
                  <a:lnTo>
                    <a:pt x="5979" y="50792"/>
                  </a:lnTo>
                  <a:cubicBezTo>
                    <a:pt x="6174" y="51077"/>
                    <a:pt x="6382" y="51376"/>
                    <a:pt x="6602" y="51674"/>
                  </a:cubicBezTo>
                  <a:cubicBezTo>
                    <a:pt x="6823" y="51972"/>
                    <a:pt x="7043" y="52297"/>
                    <a:pt x="7289" y="52608"/>
                  </a:cubicBezTo>
                  <a:lnTo>
                    <a:pt x="8029" y="53581"/>
                  </a:lnTo>
                  <a:cubicBezTo>
                    <a:pt x="9053" y="54891"/>
                    <a:pt x="10208" y="56279"/>
                    <a:pt x="11388" y="57589"/>
                  </a:cubicBezTo>
                  <a:cubicBezTo>
                    <a:pt x="13736" y="60248"/>
                    <a:pt x="16122" y="62725"/>
                    <a:pt x="17627" y="64398"/>
                  </a:cubicBezTo>
                  <a:cubicBezTo>
                    <a:pt x="18742" y="65630"/>
                    <a:pt x="19819" y="66850"/>
                    <a:pt x="20857" y="68095"/>
                  </a:cubicBezTo>
                  <a:lnTo>
                    <a:pt x="21622" y="69029"/>
                  </a:lnTo>
                  <a:cubicBezTo>
                    <a:pt x="21868" y="69340"/>
                    <a:pt x="22102" y="69651"/>
                    <a:pt x="22348" y="69975"/>
                  </a:cubicBezTo>
                  <a:cubicBezTo>
                    <a:pt x="22582" y="70300"/>
                    <a:pt x="22841" y="70611"/>
                    <a:pt x="23061" y="70935"/>
                  </a:cubicBezTo>
                  <a:lnTo>
                    <a:pt x="23749" y="71908"/>
                  </a:lnTo>
                  <a:cubicBezTo>
                    <a:pt x="23995" y="72219"/>
                    <a:pt x="24216" y="72556"/>
                    <a:pt x="24423" y="72894"/>
                  </a:cubicBezTo>
                  <a:cubicBezTo>
                    <a:pt x="24631" y="73218"/>
                    <a:pt x="24864" y="73542"/>
                    <a:pt x="25072" y="73879"/>
                  </a:cubicBezTo>
                  <a:cubicBezTo>
                    <a:pt x="25487" y="74567"/>
                    <a:pt x="25928" y="75228"/>
                    <a:pt x="26304" y="75916"/>
                  </a:cubicBezTo>
                  <a:lnTo>
                    <a:pt x="26914" y="76940"/>
                  </a:lnTo>
                  <a:lnTo>
                    <a:pt x="27471" y="77991"/>
                  </a:lnTo>
                  <a:lnTo>
                    <a:pt x="27757" y="78510"/>
                  </a:lnTo>
                  <a:lnTo>
                    <a:pt x="28016" y="79042"/>
                  </a:lnTo>
                  <a:lnTo>
                    <a:pt x="28548" y="80118"/>
                  </a:lnTo>
                  <a:cubicBezTo>
                    <a:pt x="29923" y="82985"/>
                    <a:pt x="31064" y="85942"/>
                    <a:pt x="31998" y="88977"/>
                  </a:cubicBezTo>
                  <a:cubicBezTo>
                    <a:pt x="32206" y="89742"/>
                    <a:pt x="32452" y="90508"/>
                    <a:pt x="32634" y="91273"/>
                  </a:cubicBezTo>
                  <a:lnTo>
                    <a:pt x="32932" y="92427"/>
                  </a:lnTo>
                  <a:lnTo>
                    <a:pt x="33191" y="93582"/>
                  </a:lnTo>
                  <a:lnTo>
                    <a:pt x="33321" y="94165"/>
                  </a:lnTo>
                  <a:lnTo>
                    <a:pt x="33438" y="94749"/>
                  </a:lnTo>
                  <a:lnTo>
                    <a:pt x="33658" y="95903"/>
                  </a:lnTo>
                  <a:cubicBezTo>
                    <a:pt x="33736" y="96292"/>
                    <a:pt x="33801" y="96694"/>
                    <a:pt x="33866" y="97084"/>
                  </a:cubicBezTo>
                  <a:cubicBezTo>
                    <a:pt x="33931" y="97473"/>
                    <a:pt x="33996" y="97862"/>
                    <a:pt x="34047" y="98251"/>
                  </a:cubicBezTo>
                  <a:cubicBezTo>
                    <a:pt x="34488" y="101377"/>
                    <a:pt x="34696" y="104529"/>
                    <a:pt x="34670" y="107693"/>
                  </a:cubicBezTo>
                  <a:lnTo>
                    <a:pt x="34657" y="108874"/>
                  </a:lnTo>
                  <a:lnTo>
                    <a:pt x="34605" y="110054"/>
                  </a:lnTo>
                  <a:cubicBezTo>
                    <a:pt x="34579" y="110845"/>
                    <a:pt x="34501" y="111623"/>
                    <a:pt x="34450" y="112402"/>
                  </a:cubicBezTo>
                  <a:cubicBezTo>
                    <a:pt x="34424" y="112804"/>
                    <a:pt x="34372" y="113193"/>
                    <a:pt x="34333" y="113582"/>
                  </a:cubicBezTo>
                  <a:cubicBezTo>
                    <a:pt x="34281" y="113971"/>
                    <a:pt x="34255" y="114360"/>
                    <a:pt x="34203" y="114749"/>
                  </a:cubicBezTo>
                  <a:cubicBezTo>
                    <a:pt x="34086" y="115527"/>
                    <a:pt x="33996" y="116306"/>
                    <a:pt x="33853" y="117084"/>
                  </a:cubicBezTo>
                  <a:cubicBezTo>
                    <a:pt x="33606" y="118627"/>
                    <a:pt x="33269" y="120158"/>
                    <a:pt x="32906" y="121675"/>
                  </a:cubicBezTo>
                  <a:cubicBezTo>
                    <a:pt x="32504" y="123193"/>
                    <a:pt x="32089" y="124685"/>
                    <a:pt x="31583" y="126176"/>
                  </a:cubicBezTo>
                  <a:cubicBezTo>
                    <a:pt x="30571" y="129159"/>
                    <a:pt x="29313" y="132156"/>
                    <a:pt x="28094" y="135255"/>
                  </a:cubicBezTo>
                  <a:cubicBezTo>
                    <a:pt x="26888" y="138355"/>
                    <a:pt x="25669" y="141559"/>
                    <a:pt x="24774" y="144957"/>
                  </a:cubicBezTo>
                  <a:cubicBezTo>
                    <a:pt x="23892" y="148356"/>
                    <a:pt x="23373" y="151845"/>
                    <a:pt x="23230" y="155360"/>
                  </a:cubicBezTo>
                  <a:cubicBezTo>
                    <a:pt x="23074" y="158849"/>
                    <a:pt x="23282" y="162351"/>
                    <a:pt x="23840" y="165801"/>
                  </a:cubicBezTo>
                  <a:cubicBezTo>
                    <a:pt x="24112" y="167526"/>
                    <a:pt x="24462" y="169225"/>
                    <a:pt x="24916" y="170911"/>
                  </a:cubicBezTo>
                  <a:cubicBezTo>
                    <a:pt x="25357" y="172597"/>
                    <a:pt x="25876" y="174245"/>
                    <a:pt x="26486" y="175879"/>
                  </a:cubicBezTo>
                  <a:cubicBezTo>
                    <a:pt x="26641" y="176294"/>
                    <a:pt x="26797" y="176696"/>
                    <a:pt x="26953" y="177098"/>
                  </a:cubicBezTo>
                  <a:lnTo>
                    <a:pt x="27458" y="178304"/>
                  </a:lnTo>
                  <a:lnTo>
                    <a:pt x="27990" y="179498"/>
                  </a:lnTo>
                  <a:cubicBezTo>
                    <a:pt x="28159" y="179900"/>
                    <a:pt x="28366" y="180289"/>
                    <a:pt x="28548" y="180678"/>
                  </a:cubicBezTo>
                  <a:cubicBezTo>
                    <a:pt x="29313" y="182247"/>
                    <a:pt x="30169" y="183765"/>
                    <a:pt x="31090" y="185243"/>
                  </a:cubicBezTo>
                  <a:cubicBezTo>
                    <a:pt x="32011" y="186722"/>
                    <a:pt x="33010" y="188149"/>
                    <a:pt x="34086" y="189524"/>
                  </a:cubicBezTo>
                  <a:cubicBezTo>
                    <a:pt x="35163" y="190899"/>
                    <a:pt x="36317" y="192209"/>
                    <a:pt x="37536" y="193467"/>
                  </a:cubicBezTo>
                  <a:cubicBezTo>
                    <a:pt x="39975" y="195944"/>
                    <a:pt x="42660" y="198175"/>
                    <a:pt x="45552" y="200108"/>
                  </a:cubicBezTo>
                  <a:cubicBezTo>
                    <a:pt x="46992" y="201080"/>
                    <a:pt x="48471" y="201975"/>
                    <a:pt x="50001" y="202805"/>
                  </a:cubicBezTo>
                  <a:cubicBezTo>
                    <a:pt x="51532" y="203623"/>
                    <a:pt x="53101" y="204349"/>
                    <a:pt x="54696" y="205010"/>
                  </a:cubicBezTo>
                  <a:cubicBezTo>
                    <a:pt x="56292" y="205685"/>
                    <a:pt x="57926" y="206256"/>
                    <a:pt x="59586" y="206761"/>
                  </a:cubicBezTo>
                  <a:cubicBezTo>
                    <a:pt x="61233" y="207254"/>
                    <a:pt x="62920" y="207682"/>
                    <a:pt x="64619" y="208019"/>
                  </a:cubicBezTo>
                  <a:cubicBezTo>
                    <a:pt x="66305" y="208344"/>
                    <a:pt x="68017" y="208590"/>
                    <a:pt x="69755" y="208759"/>
                  </a:cubicBezTo>
                  <a:cubicBezTo>
                    <a:pt x="70183" y="208798"/>
                    <a:pt x="70611" y="208837"/>
                    <a:pt x="71052" y="208863"/>
                  </a:cubicBezTo>
                  <a:lnTo>
                    <a:pt x="72349" y="208940"/>
                  </a:lnTo>
                  <a:lnTo>
                    <a:pt x="73646" y="208979"/>
                  </a:lnTo>
                  <a:cubicBezTo>
                    <a:pt x="73789" y="208984"/>
                    <a:pt x="73931" y="208985"/>
                    <a:pt x="74075" y="208985"/>
                  </a:cubicBezTo>
                  <a:cubicBezTo>
                    <a:pt x="74361" y="208985"/>
                    <a:pt x="74649" y="208979"/>
                    <a:pt x="74943" y="208979"/>
                  </a:cubicBezTo>
                  <a:cubicBezTo>
                    <a:pt x="78445" y="208966"/>
                    <a:pt x="81934" y="208538"/>
                    <a:pt x="85332" y="207708"/>
                  </a:cubicBezTo>
                  <a:cubicBezTo>
                    <a:pt x="87096" y="207280"/>
                    <a:pt x="88809" y="206684"/>
                    <a:pt x="90469" y="205944"/>
                  </a:cubicBezTo>
                  <a:lnTo>
                    <a:pt x="91091" y="205646"/>
                  </a:lnTo>
                  <a:lnTo>
                    <a:pt x="91714" y="205322"/>
                  </a:lnTo>
                  <a:lnTo>
                    <a:pt x="92025" y="205166"/>
                  </a:lnTo>
                  <a:lnTo>
                    <a:pt x="92323" y="204997"/>
                  </a:lnTo>
                  <a:lnTo>
                    <a:pt x="92933" y="204647"/>
                  </a:lnTo>
                  <a:cubicBezTo>
                    <a:pt x="93750" y="204167"/>
                    <a:pt x="94528" y="203635"/>
                    <a:pt x="95268" y="203052"/>
                  </a:cubicBezTo>
                  <a:cubicBezTo>
                    <a:pt x="96772" y="201884"/>
                    <a:pt x="98108" y="200523"/>
                    <a:pt x="99263" y="198992"/>
                  </a:cubicBezTo>
                  <a:cubicBezTo>
                    <a:pt x="100378" y="197500"/>
                    <a:pt x="101325" y="195866"/>
                    <a:pt x="102064" y="194141"/>
                  </a:cubicBezTo>
                  <a:cubicBezTo>
                    <a:pt x="102427" y="193298"/>
                    <a:pt x="102752" y="192429"/>
                    <a:pt x="103037" y="191547"/>
                  </a:cubicBezTo>
                  <a:cubicBezTo>
                    <a:pt x="103167" y="191106"/>
                    <a:pt x="103296" y="190678"/>
                    <a:pt x="103413" y="190224"/>
                  </a:cubicBezTo>
                  <a:cubicBezTo>
                    <a:pt x="103465" y="190004"/>
                    <a:pt x="103517" y="189796"/>
                    <a:pt x="103569" y="189563"/>
                  </a:cubicBezTo>
                  <a:lnTo>
                    <a:pt x="103724" y="188901"/>
                  </a:lnTo>
                  <a:cubicBezTo>
                    <a:pt x="104088" y="187137"/>
                    <a:pt x="104321" y="185347"/>
                    <a:pt x="104399" y="183557"/>
                  </a:cubicBezTo>
                  <a:cubicBezTo>
                    <a:pt x="104529" y="179990"/>
                    <a:pt x="104153" y="176437"/>
                    <a:pt x="103271" y="172973"/>
                  </a:cubicBezTo>
                  <a:cubicBezTo>
                    <a:pt x="103167" y="172545"/>
                    <a:pt x="103050" y="172130"/>
                    <a:pt x="102920" y="171715"/>
                  </a:cubicBezTo>
                  <a:cubicBezTo>
                    <a:pt x="102804" y="171300"/>
                    <a:pt x="102687" y="170872"/>
                    <a:pt x="102557" y="170457"/>
                  </a:cubicBezTo>
                  <a:cubicBezTo>
                    <a:pt x="102272" y="169640"/>
                    <a:pt x="102025" y="168810"/>
                    <a:pt x="101701" y="168006"/>
                  </a:cubicBezTo>
                  <a:cubicBezTo>
                    <a:pt x="101104" y="166384"/>
                    <a:pt x="100404" y="164828"/>
                    <a:pt x="99704" y="163285"/>
                  </a:cubicBezTo>
                  <a:cubicBezTo>
                    <a:pt x="96798" y="157137"/>
                    <a:pt x="93205" y="151598"/>
                    <a:pt x="90093" y="146021"/>
                  </a:cubicBezTo>
                  <a:cubicBezTo>
                    <a:pt x="89885" y="145684"/>
                    <a:pt x="89703" y="145333"/>
                    <a:pt x="89509" y="144983"/>
                  </a:cubicBezTo>
                  <a:lnTo>
                    <a:pt x="88951" y="143946"/>
                  </a:lnTo>
                  <a:cubicBezTo>
                    <a:pt x="88588" y="143245"/>
                    <a:pt x="88212" y="142558"/>
                    <a:pt x="87862" y="141844"/>
                  </a:cubicBezTo>
                  <a:lnTo>
                    <a:pt x="87343" y="140794"/>
                  </a:lnTo>
                  <a:lnTo>
                    <a:pt x="86863" y="139730"/>
                  </a:lnTo>
                  <a:lnTo>
                    <a:pt x="86604" y="139211"/>
                  </a:lnTo>
                  <a:lnTo>
                    <a:pt x="86383" y="138667"/>
                  </a:lnTo>
                  <a:lnTo>
                    <a:pt x="85916" y="137603"/>
                  </a:lnTo>
                  <a:lnTo>
                    <a:pt x="85488" y="136527"/>
                  </a:lnTo>
                  <a:lnTo>
                    <a:pt x="85268" y="135995"/>
                  </a:lnTo>
                  <a:lnTo>
                    <a:pt x="85073" y="135450"/>
                  </a:lnTo>
                  <a:lnTo>
                    <a:pt x="84684" y="134373"/>
                  </a:lnTo>
                  <a:lnTo>
                    <a:pt x="84334" y="133284"/>
                  </a:lnTo>
                  <a:lnTo>
                    <a:pt x="84152" y="132739"/>
                  </a:lnTo>
                  <a:cubicBezTo>
                    <a:pt x="84100" y="132558"/>
                    <a:pt x="84061" y="132376"/>
                    <a:pt x="84009" y="132194"/>
                  </a:cubicBezTo>
                  <a:lnTo>
                    <a:pt x="83698" y="131105"/>
                  </a:lnTo>
                  <a:lnTo>
                    <a:pt x="83452" y="130002"/>
                  </a:lnTo>
                  <a:lnTo>
                    <a:pt x="83322" y="129458"/>
                  </a:lnTo>
                  <a:lnTo>
                    <a:pt x="83218" y="128913"/>
                  </a:lnTo>
                  <a:lnTo>
                    <a:pt x="83024" y="127810"/>
                  </a:lnTo>
                  <a:lnTo>
                    <a:pt x="82881" y="126708"/>
                  </a:lnTo>
                  <a:lnTo>
                    <a:pt x="82816" y="126163"/>
                  </a:lnTo>
                  <a:lnTo>
                    <a:pt x="82777" y="125605"/>
                  </a:lnTo>
                  <a:lnTo>
                    <a:pt x="82699" y="124516"/>
                  </a:lnTo>
                  <a:lnTo>
                    <a:pt x="82686" y="123413"/>
                  </a:lnTo>
                  <a:lnTo>
                    <a:pt x="82686" y="122869"/>
                  </a:lnTo>
                  <a:lnTo>
                    <a:pt x="82712" y="122324"/>
                  </a:lnTo>
                  <a:cubicBezTo>
                    <a:pt x="82738" y="121961"/>
                    <a:pt x="82751" y="121598"/>
                    <a:pt x="82777" y="121247"/>
                  </a:cubicBezTo>
                  <a:lnTo>
                    <a:pt x="82907" y="120171"/>
                  </a:lnTo>
                  <a:cubicBezTo>
                    <a:pt x="83102" y="118705"/>
                    <a:pt x="83413" y="117253"/>
                    <a:pt x="83841" y="115839"/>
                  </a:cubicBezTo>
                  <a:cubicBezTo>
                    <a:pt x="84256" y="114373"/>
                    <a:pt x="84775" y="112882"/>
                    <a:pt x="85307" y="111377"/>
                  </a:cubicBezTo>
                  <a:cubicBezTo>
                    <a:pt x="86396" y="108342"/>
                    <a:pt x="87654" y="105216"/>
                    <a:pt x="88536" y="101753"/>
                  </a:cubicBezTo>
                  <a:cubicBezTo>
                    <a:pt x="88757" y="100897"/>
                    <a:pt x="88951" y="100002"/>
                    <a:pt x="89107" y="99107"/>
                  </a:cubicBezTo>
                  <a:lnTo>
                    <a:pt x="89224" y="98420"/>
                  </a:lnTo>
                  <a:lnTo>
                    <a:pt x="89275" y="98069"/>
                  </a:lnTo>
                  <a:lnTo>
                    <a:pt x="89314" y="97719"/>
                  </a:lnTo>
                  <a:lnTo>
                    <a:pt x="89392" y="97032"/>
                  </a:lnTo>
                  <a:lnTo>
                    <a:pt x="89401" y="96906"/>
                  </a:lnTo>
                  <a:lnTo>
                    <a:pt x="89401" y="96906"/>
                  </a:lnTo>
                  <a:cubicBezTo>
                    <a:pt x="89368" y="97251"/>
                    <a:pt x="89326" y="97596"/>
                    <a:pt x="89275" y="97940"/>
                  </a:cubicBezTo>
                  <a:cubicBezTo>
                    <a:pt x="88951" y="100209"/>
                    <a:pt x="88406" y="102453"/>
                    <a:pt x="87680" y="104645"/>
                  </a:cubicBezTo>
                  <a:cubicBezTo>
                    <a:pt x="86993" y="106747"/>
                    <a:pt x="86240" y="108744"/>
                    <a:pt x="85527" y="110690"/>
                  </a:cubicBezTo>
                  <a:cubicBezTo>
                    <a:pt x="84814" y="112635"/>
                    <a:pt x="84152" y="114529"/>
                    <a:pt x="83633" y="116396"/>
                  </a:cubicBezTo>
                  <a:cubicBezTo>
                    <a:pt x="83374" y="117330"/>
                    <a:pt x="83166" y="118251"/>
                    <a:pt x="82998" y="119172"/>
                  </a:cubicBezTo>
                  <a:cubicBezTo>
                    <a:pt x="82959" y="119393"/>
                    <a:pt x="82920" y="119626"/>
                    <a:pt x="82894" y="119847"/>
                  </a:cubicBezTo>
                  <a:lnTo>
                    <a:pt x="82803" y="120534"/>
                  </a:lnTo>
                  <a:lnTo>
                    <a:pt x="82725" y="121221"/>
                  </a:lnTo>
                  <a:cubicBezTo>
                    <a:pt x="82699" y="121455"/>
                    <a:pt x="82699" y="121688"/>
                    <a:pt x="82674" y="121922"/>
                  </a:cubicBezTo>
                  <a:cubicBezTo>
                    <a:pt x="82557" y="123777"/>
                    <a:pt x="82635" y="125657"/>
                    <a:pt x="82920" y="127499"/>
                  </a:cubicBezTo>
                  <a:cubicBezTo>
                    <a:pt x="83465" y="131248"/>
                    <a:pt x="84645" y="134970"/>
                    <a:pt x="86240" y="138589"/>
                  </a:cubicBezTo>
                  <a:cubicBezTo>
                    <a:pt x="87019" y="140392"/>
                    <a:pt x="87888" y="142182"/>
                    <a:pt x="88834" y="143946"/>
                  </a:cubicBezTo>
                  <a:cubicBezTo>
                    <a:pt x="89768" y="145710"/>
                    <a:pt x="90780" y="147474"/>
                    <a:pt x="91805" y="149238"/>
                  </a:cubicBezTo>
                  <a:cubicBezTo>
                    <a:pt x="93854" y="152779"/>
                    <a:pt x="95994" y="156345"/>
                    <a:pt x="97966" y="160107"/>
                  </a:cubicBezTo>
                  <a:cubicBezTo>
                    <a:pt x="98938" y="161988"/>
                    <a:pt x="99859" y="163920"/>
                    <a:pt x="100702" y="165905"/>
                  </a:cubicBezTo>
                  <a:cubicBezTo>
                    <a:pt x="101545" y="167915"/>
                    <a:pt x="102272" y="169977"/>
                    <a:pt x="102855" y="172066"/>
                  </a:cubicBezTo>
                  <a:cubicBezTo>
                    <a:pt x="103024" y="172597"/>
                    <a:pt x="103154" y="173155"/>
                    <a:pt x="103283" y="173687"/>
                  </a:cubicBezTo>
                  <a:lnTo>
                    <a:pt x="103465" y="174504"/>
                  </a:lnTo>
                  <a:lnTo>
                    <a:pt x="103634" y="175321"/>
                  </a:lnTo>
                  <a:cubicBezTo>
                    <a:pt x="103828" y="176424"/>
                    <a:pt x="103984" y="177526"/>
                    <a:pt x="104088" y="178642"/>
                  </a:cubicBezTo>
                  <a:cubicBezTo>
                    <a:pt x="104204" y="179757"/>
                    <a:pt x="104256" y="180872"/>
                    <a:pt x="104256" y="182001"/>
                  </a:cubicBezTo>
                  <a:cubicBezTo>
                    <a:pt x="104256" y="184258"/>
                    <a:pt x="104036" y="186515"/>
                    <a:pt x="103582" y="188720"/>
                  </a:cubicBezTo>
                  <a:cubicBezTo>
                    <a:pt x="103348" y="189848"/>
                    <a:pt x="103037" y="190950"/>
                    <a:pt x="102674" y="192040"/>
                  </a:cubicBezTo>
                  <a:cubicBezTo>
                    <a:pt x="101935" y="194258"/>
                    <a:pt x="100884" y="196359"/>
                    <a:pt x="99535" y="198279"/>
                  </a:cubicBezTo>
                  <a:cubicBezTo>
                    <a:pt x="98173" y="200237"/>
                    <a:pt x="96487" y="201949"/>
                    <a:pt x="94554" y="203350"/>
                  </a:cubicBezTo>
                  <a:cubicBezTo>
                    <a:pt x="93595" y="204038"/>
                    <a:pt x="92596" y="204647"/>
                    <a:pt x="91545" y="205192"/>
                  </a:cubicBezTo>
                  <a:cubicBezTo>
                    <a:pt x="90521" y="205724"/>
                    <a:pt x="89457" y="206178"/>
                    <a:pt x="88368" y="206567"/>
                  </a:cubicBezTo>
                  <a:cubicBezTo>
                    <a:pt x="87304" y="206943"/>
                    <a:pt x="86214" y="207267"/>
                    <a:pt x="85112" y="207540"/>
                  </a:cubicBezTo>
                  <a:cubicBezTo>
                    <a:pt x="84022" y="207799"/>
                    <a:pt x="82933" y="208019"/>
                    <a:pt x="81843" y="208188"/>
                  </a:cubicBezTo>
                  <a:cubicBezTo>
                    <a:pt x="79664" y="208525"/>
                    <a:pt x="77472" y="208707"/>
                    <a:pt x="75267" y="208733"/>
                  </a:cubicBezTo>
                  <a:cubicBezTo>
                    <a:pt x="75018" y="208737"/>
                    <a:pt x="74769" y="208738"/>
                    <a:pt x="74520" y="208738"/>
                  </a:cubicBezTo>
                  <a:cubicBezTo>
                    <a:pt x="70385" y="208738"/>
                    <a:pt x="66257" y="208231"/>
                    <a:pt x="62232" y="207228"/>
                  </a:cubicBezTo>
                  <a:cubicBezTo>
                    <a:pt x="53620" y="205114"/>
                    <a:pt x="45695" y="200821"/>
                    <a:pt x="39197" y="194777"/>
                  </a:cubicBezTo>
                  <a:cubicBezTo>
                    <a:pt x="35941" y="191703"/>
                    <a:pt x="33114" y="188201"/>
                    <a:pt x="30818" y="184361"/>
                  </a:cubicBezTo>
                  <a:cubicBezTo>
                    <a:pt x="28496" y="180509"/>
                    <a:pt x="26693" y="176372"/>
                    <a:pt x="25448" y="172053"/>
                  </a:cubicBezTo>
                  <a:lnTo>
                    <a:pt x="25448" y="172053"/>
                  </a:lnTo>
                  <a:cubicBezTo>
                    <a:pt x="25565" y="172351"/>
                    <a:pt x="25707" y="172623"/>
                    <a:pt x="25863" y="172896"/>
                  </a:cubicBezTo>
                  <a:cubicBezTo>
                    <a:pt x="25873" y="172909"/>
                    <a:pt x="25881" y="172916"/>
                    <a:pt x="25888" y="172916"/>
                  </a:cubicBezTo>
                  <a:cubicBezTo>
                    <a:pt x="25905" y="172916"/>
                    <a:pt x="25905" y="172855"/>
                    <a:pt x="25876" y="172701"/>
                  </a:cubicBezTo>
                  <a:cubicBezTo>
                    <a:pt x="25837" y="172494"/>
                    <a:pt x="25746" y="172104"/>
                    <a:pt x="25591" y="171482"/>
                  </a:cubicBezTo>
                  <a:lnTo>
                    <a:pt x="25591" y="171482"/>
                  </a:lnTo>
                  <a:cubicBezTo>
                    <a:pt x="26836" y="175840"/>
                    <a:pt x="28652" y="180029"/>
                    <a:pt x="30986" y="183908"/>
                  </a:cubicBezTo>
                  <a:cubicBezTo>
                    <a:pt x="33308" y="187786"/>
                    <a:pt x="36149" y="191314"/>
                    <a:pt x="39443" y="194388"/>
                  </a:cubicBezTo>
                  <a:cubicBezTo>
                    <a:pt x="42712" y="197436"/>
                    <a:pt x="46356" y="200043"/>
                    <a:pt x="50299" y="202144"/>
                  </a:cubicBezTo>
                  <a:cubicBezTo>
                    <a:pt x="54216" y="204219"/>
                    <a:pt x="58380" y="205802"/>
                    <a:pt x="62686" y="206839"/>
                  </a:cubicBezTo>
                  <a:cubicBezTo>
                    <a:pt x="66589" y="207794"/>
                    <a:pt x="70589" y="208267"/>
                    <a:pt x="74608" y="208267"/>
                  </a:cubicBezTo>
                  <a:cubicBezTo>
                    <a:pt x="75009" y="208267"/>
                    <a:pt x="75410" y="208262"/>
                    <a:pt x="75812" y="208253"/>
                  </a:cubicBezTo>
                  <a:cubicBezTo>
                    <a:pt x="76370" y="208227"/>
                    <a:pt x="76915" y="208214"/>
                    <a:pt x="77472" y="208175"/>
                  </a:cubicBezTo>
                  <a:cubicBezTo>
                    <a:pt x="78017" y="208149"/>
                    <a:pt x="78575" y="208110"/>
                    <a:pt x="79120" y="208058"/>
                  </a:cubicBezTo>
                  <a:cubicBezTo>
                    <a:pt x="80222" y="207955"/>
                    <a:pt x="81325" y="207812"/>
                    <a:pt x="82414" y="207617"/>
                  </a:cubicBezTo>
                  <a:cubicBezTo>
                    <a:pt x="84645" y="207254"/>
                    <a:pt x="86837" y="206671"/>
                    <a:pt x="88951" y="205866"/>
                  </a:cubicBezTo>
                  <a:cubicBezTo>
                    <a:pt x="90041" y="205438"/>
                    <a:pt x="91078" y="204946"/>
                    <a:pt x="92103" y="204388"/>
                  </a:cubicBezTo>
                  <a:cubicBezTo>
                    <a:pt x="95229" y="202663"/>
                    <a:pt x="97862" y="200185"/>
                    <a:pt x="99781" y="197176"/>
                  </a:cubicBezTo>
                  <a:cubicBezTo>
                    <a:pt x="101027" y="195205"/>
                    <a:pt x="101986" y="193078"/>
                    <a:pt x="102635" y="190834"/>
                  </a:cubicBezTo>
                  <a:cubicBezTo>
                    <a:pt x="102959" y="189744"/>
                    <a:pt x="103219" y="188629"/>
                    <a:pt x="103413" y="187500"/>
                  </a:cubicBezTo>
                  <a:cubicBezTo>
                    <a:pt x="103608" y="186385"/>
                    <a:pt x="103737" y="185256"/>
                    <a:pt x="103815" y="184115"/>
                  </a:cubicBezTo>
                  <a:cubicBezTo>
                    <a:pt x="103945" y="181871"/>
                    <a:pt x="103880" y="179614"/>
                    <a:pt x="103595" y="177383"/>
                  </a:cubicBezTo>
                  <a:cubicBezTo>
                    <a:pt x="103452" y="176268"/>
                    <a:pt x="103258" y="175152"/>
                    <a:pt x="103011" y="174063"/>
                  </a:cubicBezTo>
                  <a:cubicBezTo>
                    <a:pt x="102946" y="173778"/>
                    <a:pt x="102894" y="173505"/>
                    <a:pt x="102817" y="173233"/>
                  </a:cubicBezTo>
                  <a:cubicBezTo>
                    <a:pt x="102752" y="172973"/>
                    <a:pt x="102687" y="172688"/>
                    <a:pt x="102609" y="172429"/>
                  </a:cubicBezTo>
                  <a:lnTo>
                    <a:pt x="102142" y="170833"/>
                  </a:lnTo>
                  <a:cubicBezTo>
                    <a:pt x="100832" y="166618"/>
                    <a:pt x="98977" y="162662"/>
                    <a:pt x="96954" y="158888"/>
                  </a:cubicBezTo>
                  <a:cubicBezTo>
                    <a:pt x="94931" y="155126"/>
                    <a:pt x="92752" y="151520"/>
                    <a:pt x="90689" y="147928"/>
                  </a:cubicBezTo>
                  <a:cubicBezTo>
                    <a:pt x="89665" y="146125"/>
                    <a:pt x="88666" y="144348"/>
                    <a:pt x="87758" y="142532"/>
                  </a:cubicBezTo>
                  <a:cubicBezTo>
                    <a:pt x="86837" y="140716"/>
                    <a:pt x="85994" y="138874"/>
                    <a:pt x="85242" y="137019"/>
                  </a:cubicBezTo>
                  <a:cubicBezTo>
                    <a:pt x="85060" y="136553"/>
                    <a:pt x="84866" y="136086"/>
                    <a:pt x="84710" y="135619"/>
                  </a:cubicBezTo>
                  <a:lnTo>
                    <a:pt x="84450" y="134918"/>
                  </a:lnTo>
                  <a:cubicBezTo>
                    <a:pt x="84373" y="134685"/>
                    <a:pt x="84282" y="134451"/>
                    <a:pt x="84217" y="134205"/>
                  </a:cubicBezTo>
                  <a:lnTo>
                    <a:pt x="83763" y="132791"/>
                  </a:lnTo>
                  <a:lnTo>
                    <a:pt x="83361" y="131364"/>
                  </a:lnTo>
                  <a:cubicBezTo>
                    <a:pt x="82881" y="129484"/>
                    <a:pt x="82544" y="127564"/>
                    <a:pt x="82388" y="125618"/>
                  </a:cubicBezTo>
                  <a:cubicBezTo>
                    <a:pt x="82310" y="124672"/>
                    <a:pt x="82284" y="123712"/>
                    <a:pt x="82297" y="122752"/>
                  </a:cubicBezTo>
                  <a:lnTo>
                    <a:pt x="82375" y="121325"/>
                  </a:lnTo>
                  <a:lnTo>
                    <a:pt x="82531" y="119911"/>
                  </a:lnTo>
                  <a:cubicBezTo>
                    <a:pt x="82829" y="117966"/>
                    <a:pt x="83283" y="116046"/>
                    <a:pt x="83906" y="114179"/>
                  </a:cubicBezTo>
                  <a:cubicBezTo>
                    <a:pt x="84515" y="112246"/>
                    <a:pt x="85242" y="110287"/>
                    <a:pt x="85981" y="108251"/>
                  </a:cubicBezTo>
                  <a:cubicBezTo>
                    <a:pt x="86707" y="106228"/>
                    <a:pt x="87447" y="104126"/>
                    <a:pt x="88004" y="101909"/>
                  </a:cubicBezTo>
                  <a:cubicBezTo>
                    <a:pt x="88562" y="99691"/>
                    <a:pt x="88977" y="97330"/>
                    <a:pt x="88977" y="94866"/>
                  </a:cubicBezTo>
                  <a:cubicBezTo>
                    <a:pt x="88977" y="93620"/>
                    <a:pt x="88860" y="92375"/>
                    <a:pt x="88627" y="91156"/>
                  </a:cubicBezTo>
                  <a:cubicBezTo>
                    <a:pt x="88575" y="90845"/>
                    <a:pt x="88510" y="90546"/>
                    <a:pt x="88432" y="90235"/>
                  </a:cubicBezTo>
                  <a:lnTo>
                    <a:pt x="88316" y="89781"/>
                  </a:lnTo>
                  <a:lnTo>
                    <a:pt x="88186" y="89327"/>
                  </a:lnTo>
                  <a:lnTo>
                    <a:pt x="87901" y="88432"/>
                  </a:lnTo>
                  <a:cubicBezTo>
                    <a:pt x="87862" y="88277"/>
                    <a:pt x="87797" y="88134"/>
                    <a:pt x="87745" y="87991"/>
                  </a:cubicBezTo>
                  <a:lnTo>
                    <a:pt x="87563" y="87550"/>
                  </a:lnTo>
                  <a:lnTo>
                    <a:pt x="88095" y="87330"/>
                  </a:lnTo>
                  <a:cubicBezTo>
                    <a:pt x="87434" y="85657"/>
                    <a:pt x="86552" y="84074"/>
                    <a:pt x="85475" y="82622"/>
                  </a:cubicBezTo>
                  <a:cubicBezTo>
                    <a:pt x="84437" y="81247"/>
                    <a:pt x="83270" y="79963"/>
                    <a:pt x="81986" y="78795"/>
                  </a:cubicBezTo>
                  <a:cubicBezTo>
                    <a:pt x="79509" y="76500"/>
                    <a:pt x="76837" y="74697"/>
                    <a:pt x="74243" y="72985"/>
                  </a:cubicBezTo>
                  <a:lnTo>
                    <a:pt x="70391" y="70494"/>
                  </a:lnTo>
                  <a:cubicBezTo>
                    <a:pt x="69119" y="69664"/>
                    <a:pt x="67887" y="68847"/>
                    <a:pt x="66720" y="68004"/>
                  </a:cubicBezTo>
                  <a:cubicBezTo>
                    <a:pt x="66422" y="67796"/>
                    <a:pt x="66123" y="67589"/>
                    <a:pt x="65838" y="67368"/>
                  </a:cubicBezTo>
                  <a:cubicBezTo>
                    <a:pt x="65553" y="67148"/>
                    <a:pt x="65267" y="66940"/>
                    <a:pt x="64982" y="66720"/>
                  </a:cubicBezTo>
                  <a:lnTo>
                    <a:pt x="64165" y="66058"/>
                  </a:lnTo>
                  <a:lnTo>
                    <a:pt x="63361" y="65384"/>
                  </a:lnTo>
                  <a:cubicBezTo>
                    <a:pt x="62349" y="64489"/>
                    <a:pt x="61402" y="63529"/>
                    <a:pt x="60533" y="62491"/>
                  </a:cubicBezTo>
                  <a:cubicBezTo>
                    <a:pt x="59716" y="61506"/>
                    <a:pt x="59015" y="60442"/>
                    <a:pt x="58458" y="59288"/>
                  </a:cubicBezTo>
                  <a:cubicBezTo>
                    <a:pt x="58380" y="59158"/>
                    <a:pt x="58302" y="59015"/>
                    <a:pt x="58250" y="58873"/>
                  </a:cubicBezTo>
                  <a:lnTo>
                    <a:pt x="58069" y="58458"/>
                  </a:lnTo>
                  <a:lnTo>
                    <a:pt x="57900" y="58043"/>
                  </a:lnTo>
                  <a:lnTo>
                    <a:pt x="57757" y="57602"/>
                  </a:lnTo>
                  <a:lnTo>
                    <a:pt x="57615" y="57174"/>
                  </a:lnTo>
                  <a:cubicBezTo>
                    <a:pt x="57563" y="57031"/>
                    <a:pt x="57537" y="56875"/>
                    <a:pt x="57498" y="56720"/>
                  </a:cubicBezTo>
                  <a:cubicBezTo>
                    <a:pt x="57420" y="56421"/>
                    <a:pt x="57355" y="56123"/>
                    <a:pt x="57303" y="55825"/>
                  </a:cubicBezTo>
                  <a:cubicBezTo>
                    <a:pt x="57070" y="54605"/>
                    <a:pt x="56992" y="53347"/>
                    <a:pt x="57083" y="52115"/>
                  </a:cubicBezTo>
                  <a:cubicBezTo>
                    <a:pt x="57174" y="50857"/>
                    <a:pt x="57420" y="49625"/>
                    <a:pt x="57822" y="48444"/>
                  </a:cubicBezTo>
                  <a:cubicBezTo>
                    <a:pt x="58211" y="47277"/>
                    <a:pt x="58756" y="46162"/>
                    <a:pt x="59444" y="45124"/>
                  </a:cubicBezTo>
                  <a:cubicBezTo>
                    <a:pt x="59599" y="44878"/>
                    <a:pt x="59781" y="44631"/>
                    <a:pt x="59975" y="44398"/>
                  </a:cubicBezTo>
                  <a:lnTo>
                    <a:pt x="60261" y="44048"/>
                  </a:lnTo>
                  <a:cubicBezTo>
                    <a:pt x="60300" y="43983"/>
                    <a:pt x="60351" y="43918"/>
                    <a:pt x="60403" y="43866"/>
                  </a:cubicBezTo>
                  <a:lnTo>
                    <a:pt x="60559" y="43684"/>
                  </a:lnTo>
                  <a:cubicBezTo>
                    <a:pt x="60974" y="43217"/>
                    <a:pt x="61454" y="42738"/>
                    <a:pt x="61973" y="42258"/>
                  </a:cubicBezTo>
                  <a:cubicBezTo>
                    <a:pt x="62997" y="41285"/>
                    <a:pt x="64204" y="40247"/>
                    <a:pt x="65436" y="39015"/>
                  </a:cubicBezTo>
                  <a:cubicBezTo>
                    <a:pt x="66084" y="38366"/>
                    <a:pt x="66694" y="37679"/>
                    <a:pt x="67265" y="36966"/>
                  </a:cubicBezTo>
                  <a:cubicBezTo>
                    <a:pt x="67563" y="36590"/>
                    <a:pt x="67861" y="36187"/>
                    <a:pt x="68121" y="35772"/>
                  </a:cubicBezTo>
                  <a:cubicBezTo>
                    <a:pt x="68380" y="35357"/>
                    <a:pt x="68652" y="34942"/>
                    <a:pt x="68873" y="34501"/>
                  </a:cubicBezTo>
                  <a:cubicBezTo>
                    <a:pt x="69249" y="33788"/>
                    <a:pt x="69573" y="33049"/>
                    <a:pt x="69846" y="32296"/>
                  </a:cubicBezTo>
                  <a:cubicBezTo>
                    <a:pt x="70105" y="31557"/>
                    <a:pt x="70313" y="30792"/>
                    <a:pt x="70481" y="30027"/>
                  </a:cubicBezTo>
                  <a:cubicBezTo>
                    <a:pt x="70637" y="29287"/>
                    <a:pt x="70754" y="28535"/>
                    <a:pt x="70819" y="27783"/>
                  </a:cubicBezTo>
                  <a:cubicBezTo>
                    <a:pt x="70883" y="27043"/>
                    <a:pt x="70909" y="26317"/>
                    <a:pt x="70883" y="25578"/>
                  </a:cubicBezTo>
                  <a:cubicBezTo>
                    <a:pt x="70806" y="22841"/>
                    <a:pt x="70209" y="20130"/>
                    <a:pt x="69106" y="17614"/>
                  </a:cubicBezTo>
                  <a:cubicBezTo>
                    <a:pt x="68121" y="15318"/>
                    <a:pt x="66759" y="13204"/>
                    <a:pt x="65073" y="11375"/>
                  </a:cubicBezTo>
                  <a:cubicBezTo>
                    <a:pt x="64878" y="11142"/>
                    <a:pt x="64671" y="10934"/>
                    <a:pt x="64450" y="10727"/>
                  </a:cubicBezTo>
                  <a:cubicBezTo>
                    <a:pt x="64243" y="10506"/>
                    <a:pt x="64022" y="10311"/>
                    <a:pt x="63802" y="10117"/>
                  </a:cubicBezTo>
                  <a:cubicBezTo>
                    <a:pt x="63685" y="10013"/>
                    <a:pt x="63594" y="9922"/>
                    <a:pt x="63464" y="9819"/>
                  </a:cubicBezTo>
                  <a:lnTo>
                    <a:pt x="63101" y="9507"/>
                  </a:lnTo>
                  <a:cubicBezTo>
                    <a:pt x="62984" y="9417"/>
                    <a:pt x="62855" y="9313"/>
                    <a:pt x="62738" y="9222"/>
                  </a:cubicBezTo>
                  <a:lnTo>
                    <a:pt x="62375" y="8963"/>
                  </a:lnTo>
                  <a:cubicBezTo>
                    <a:pt x="61467" y="8314"/>
                    <a:pt x="60520" y="7756"/>
                    <a:pt x="59521" y="7276"/>
                  </a:cubicBezTo>
                  <a:lnTo>
                    <a:pt x="59521" y="7276"/>
                  </a:lnTo>
                  <a:cubicBezTo>
                    <a:pt x="60702" y="7912"/>
                    <a:pt x="61817" y="8677"/>
                    <a:pt x="62842" y="9546"/>
                  </a:cubicBezTo>
                  <a:cubicBezTo>
                    <a:pt x="63114" y="9780"/>
                    <a:pt x="63399" y="10026"/>
                    <a:pt x="63620" y="10260"/>
                  </a:cubicBezTo>
                  <a:lnTo>
                    <a:pt x="63983" y="10623"/>
                  </a:lnTo>
                  <a:cubicBezTo>
                    <a:pt x="64100" y="10740"/>
                    <a:pt x="64204" y="10869"/>
                    <a:pt x="64320" y="10986"/>
                  </a:cubicBezTo>
                  <a:lnTo>
                    <a:pt x="64658" y="11362"/>
                  </a:lnTo>
                  <a:lnTo>
                    <a:pt x="64982" y="11738"/>
                  </a:lnTo>
                  <a:cubicBezTo>
                    <a:pt x="65202" y="11998"/>
                    <a:pt x="65397" y="12257"/>
                    <a:pt x="65604" y="12529"/>
                  </a:cubicBezTo>
                  <a:cubicBezTo>
                    <a:pt x="67187" y="14657"/>
                    <a:pt x="68393" y="17043"/>
                    <a:pt x="69145" y="19598"/>
                  </a:cubicBezTo>
                  <a:cubicBezTo>
                    <a:pt x="69937" y="22166"/>
                    <a:pt x="70209" y="24864"/>
                    <a:pt x="69975" y="27536"/>
                  </a:cubicBezTo>
                  <a:cubicBezTo>
                    <a:pt x="69729" y="30312"/>
                    <a:pt x="68795" y="32997"/>
                    <a:pt x="67265" y="35318"/>
                  </a:cubicBezTo>
                  <a:cubicBezTo>
                    <a:pt x="66512" y="36434"/>
                    <a:pt x="65643" y="37472"/>
                    <a:pt x="64671" y="38418"/>
                  </a:cubicBezTo>
                  <a:cubicBezTo>
                    <a:pt x="63763" y="39313"/>
                    <a:pt x="62855" y="40105"/>
                    <a:pt x="62012" y="40883"/>
                  </a:cubicBezTo>
                  <a:cubicBezTo>
                    <a:pt x="61584" y="41259"/>
                    <a:pt x="61169" y="41635"/>
                    <a:pt x="60779" y="42011"/>
                  </a:cubicBezTo>
                  <a:cubicBezTo>
                    <a:pt x="60403" y="42400"/>
                    <a:pt x="60027" y="42776"/>
                    <a:pt x="59703" y="43153"/>
                  </a:cubicBezTo>
                  <a:cubicBezTo>
                    <a:pt x="59534" y="43347"/>
                    <a:pt x="59392" y="43542"/>
                    <a:pt x="59223" y="43736"/>
                  </a:cubicBezTo>
                  <a:lnTo>
                    <a:pt x="58990" y="44022"/>
                  </a:lnTo>
                  <a:cubicBezTo>
                    <a:pt x="58912" y="44125"/>
                    <a:pt x="58860" y="44229"/>
                    <a:pt x="58782" y="44333"/>
                  </a:cubicBezTo>
                  <a:lnTo>
                    <a:pt x="58354" y="44955"/>
                  </a:lnTo>
                  <a:lnTo>
                    <a:pt x="57978" y="45604"/>
                  </a:lnTo>
                  <a:cubicBezTo>
                    <a:pt x="55993" y="49236"/>
                    <a:pt x="55500" y="53503"/>
                    <a:pt x="56629" y="57485"/>
                  </a:cubicBezTo>
                  <a:lnTo>
                    <a:pt x="56862" y="58211"/>
                  </a:lnTo>
                  <a:lnTo>
                    <a:pt x="56927" y="58393"/>
                  </a:lnTo>
                  <a:lnTo>
                    <a:pt x="56992" y="58561"/>
                  </a:lnTo>
                  <a:lnTo>
                    <a:pt x="57135" y="58925"/>
                  </a:lnTo>
                  <a:cubicBezTo>
                    <a:pt x="57316" y="59392"/>
                    <a:pt x="57576" y="59845"/>
                    <a:pt x="57796" y="60312"/>
                  </a:cubicBezTo>
                  <a:cubicBezTo>
                    <a:pt x="58302" y="61246"/>
                    <a:pt x="58886" y="62128"/>
                    <a:pt x="59547" y="62945"/>
                  </a:cubicBezTo>
                  <a:cubicBezTo>
                    <a:pt x="60870" y="64632"/>
                    <a:pt x="62517" y="66136"/>
                    <a:pt x="64307" y="67550"/>
                  </a:cubicBezTo>
                  <a:cubicBezTo>
                    <a:pt x="67887" y="70364"/>
                    <a:pt x="72038" y="72738"/>
                    <a:pt x="76110" y="75553"/>
                  </a:cubicBezTo>
                  <a:cubicBezTo>
                    <a:pt x="77122" y="76279"/>
                    <a:pt x="78134" y="77005"/>
                    <a:pt x="79120" y="77797"/>
                  </a:cubicBezTo>
                  <a:cubicBezTo>
                    <a:pt x="79612" y="78186"/>
                    <a:pt x="80105" y="78614"/>
                    <a:pt x="80585" y="79029"/>
                  </a:cubicBezTo>
                  <a:cubicBezTo>
                    <a:pt x="80832" y="79223"/>
                    <a:pt x="81065" y="79457"/>
                    <a:pt x="81299" y="79677"/>
                  </a:cubicBezTo>
                  <a:cubicBezTo>
                    <a:pt x="81545" y="79885"/>
                    <a:pt x="81779" y="80105"/>
                    <a:pt x="82012" y="80339"/>
                  </a:cubicBezTo>
                  <a:lnTo>
                    <a:pt x="82699" y="81039"/>
                  </a:lnTo>
                  <a:cubicBezTo>
                    <a:pt x="82920" y="81286"/>
                    <a:pt x="83127" y="81532"/>
                    <a:pt x="83348" y="81778"/>
                  </a:cubicBezTo>
                  <a:lnTo>
                    <a:pt x="83672" y="82142"/>
                  </a:lnTo>
                  <a:lnTo>
                    <a:pt x="83984" y="82544"/>
                  </a:lnTo>
                  <a:cubicBezTo>
                    <a:pt x="84191" y="82803"/>
                    <a:pt x="84399" y="83063"/>
                    <a:pt x="84593" y="83322"/>
                  </a:cubicBezTo>
                  <a:lnTo>
                    <a:pt x="85164" y="84152"/>
                  </a:lnTo>
                  <a:cubicBezTo>
                    <a:pt x="85268" y="84295"/>
                    <a:pt x="85371" y="84437"/>
                    <a:pt x="85449" y="84580"/>
                  </a:cubicBezTo>
                  <a:lnTo>
                    <a:pt x="85709" y="85021"/>
                  </a:lnTo>
                  <a:lnTo>
                    <a:pt x="85968" y="85449"/>
                  </a:lnTo>
                  <a:cubicBezTo>
                    <a:pt x="86046" y="85605"/>
                    <a:pt x="86137" y="85734"/>
                    <a:pt x="86214" y="85903"/>
                  </a:cubicBezTo>
                  <a:lnTo>
                    <a:pt x="86655" y="86824"/>
                  </a:lnTo>
                  <a:lnTo>
                    <a:pt x="86772" y="87044"/>
                  </a:lnTo>
                  <a:lnTo>
                    <a:pt x="86863" y="87291"/>
                  </a:lnTo>
                  <a:lnTo>
                    <a:pt x="87058" y="87758"/>
                  </a:lnTo>
                  <a:lnTo>
                    <a:pt x="87239" y="88238"/>
                  </a:lnTo>
                  <a:cubicBezTo>
                    <a:pt x="87278" y="88316"/>
                    <a:pt x="87304" y="88406"/>
                    <a:pt x="87330" y="88484"/>
                  </a:cubicBezTo>
                  <a:lnTo>
                    <a:pt x="87408" y="88731"/>
                  </a:lnTo>
                  <a:lnTo>
                    <a:pt x="87706" y="89703"/>
                  </a:lnTo>
                  <a:cubicBezTo>
                    <a:pt x="87758" y="89872"/>
                    <a:pt x="87797" y="90041"/>
                    <a:pt x="87836" y="90209"/>
                  </a:cubicBezTo>
                  <a:lnTo>
                    <a:pt x="87952" y="90702"/>
                  </a:lnTo>
                  <a:cubicBezTo>
                    <a:pt x="88225" y="92038"/>
                    <a:pt x="88368" y="93400"/>
                    <a:pt x="88355" y="94762"/>
                  </a:cubicBezTo>
                  <a:cubicBezTo>
                    <a:pt x="88355" y="97460"/>
                    <a:pt x="87836" y="100041"/>
                    <a:pt x="87148" y="102479"/>
                  </a:cubicBezTo>
                  <a:cubicBezTo>
                    <a:pt x="86448" y="104931"/>
                    <a:pt x="85579" y="107252"/>
                    <a:pt x="84749" y="109522"/>
                  </a:cubicBezTo>
                  <a:cubicBezTo>
                    <a:pt x="83919" y="111792"/>
                    <a:pt x="83115" y="114023"/>
                    <a:pt x="82505" y="116254"/>
                  </a:cubicBezTo>
                  <a:cubicBezTo>
                    <a:pt x="82207" y="117356"/>
                    <a:pt x="81960" y="118472"/>
                    <a:pt x="81792" y="119587"/>
                  </a:cubicBezTo>
                  <a:lnTo>
                    <a:pt x="81597" y="121260"/>
                  </a:lnTo>
                  <a:lnTo>
                    <a:pt x="81506" y="122960"/>
                  </a:lnTo>
                  <a:cubicBezTo>
                    <a:pt x="81467" y="125229"/>
                    <a:pt x="81701" y="127512"/>
                    <a:pt x="82168" y="129743"/>
                  </a:cubicBezTo>
                  <a:cubicBezTo>
                    <a:pt x="83102" y="134257"/>
                    <a:pt x="84891" y="138654"/>
                    <a:pt x="87032" y="142882"/>
                  </a:cubicBezTo>
                  <a:lnTo>
                    <a:pt x="87862" y="144452"/>
                  </a:lnTo>
                  <a:lnTo>
                    <a:pt x="88718" y="146021"/>
                  </a:lnTo>
                  <a:lnTo>
                    <a:pt x="89600" y="147590"/>
                  </a:lnTo>
                  <a:lnTo>
                    <a:pt x="90482" y="149160"/>
                  </a:lnTo>
                  <a:cubicBezTo>
                    <a:pt x="91701" y="151235"/>
                    <a:pt x="92933" y="153336"/>
                    <a:pt x="94152" y="155450"/>
                  </a:cubicBezTo>
                  <a:cubicBezTo>
                    <a:pt x="96591" y="159692"/>
                    <a:pt x="98938" y="164076"/>
                    <a:pt x="100663" y="168797"/>
                  </a:cubicBezTo>
                  <a:cubicBezTo>
                    <a:pt x="101091" y="169977"/>
                    <a:pt x="101481" y="171184"/>
                    <a:pt x="101818" y="172403"/>
                  </a:cubicBezTo>
                  <a:cubicBezTo>
                    <a:pt x="102168" y="173622"/>
                    <a:pt x="102453" y="174867"/>
                    <a:pt x="102661" y="176125"/>
                  </a:cubicBezTo>
                  <a:cubicBezTo>
                    <a:pt x="103089" y="178642"/>
                    <a:pt x="103232" y="181197"/>
                    <a:pt x="103102" y="183752"/>
                  </a:cubicBezTo>
                  <a:cubicBezTo>
                    <a:pt x="102985" y="186320"/>
                    <a:pt x="102531" y="188862"/>
                    <a:pt x="101740" y="191314"/>
                  </a:cubicBezTo>
                  <a:cubicBezTo>
                    <a:pt x="100962" y="193804"/>
                    <a:pt x="99756" y="196152"/>
                    <a:pt x="98173" y="198240"/>
                  </a:cubicBezTo>
                  <a:cubicBezTo>
                    <a:pt x="97382" y="199290"/>
                    <a:pt x="96487" y="200263"/>
                    <a:pt x="95501" y="201132"/>
                  </a:cubicBezTo>
                  <a:cubicBezTo>
                    <a:pt x="94515" y="202001"/>
                    <a:pt x="93452" y="202779"/>
                    <a:pt x="92323" y="203454"/>
                  </a:cubicBezTo>
                  <a:cubicBezTo>
                    <a:pt x="90523" y="204496"/>
                    <a:pt x="88612" y="205325"/>
                    <a:pt x="86618" y="205926"/>
                  </a:cubicBezTo>
                  <a:lnTo>
                    <a:pt x="86618" y="205926"/>
                  </a:lnTo>
                  <a:cubicBezTo>
                    <a:pt x="86665" y="205911"/>
                    <a:pt x="86712" y="205895"/>
                    <a:pt x="86759" y="205879"/>
                  </a:cubicBezTo>
                  <a:cubicBezTo>
                    <a:pt x="87278" y="205711"/>
                    <a:pt x="87784" y="205542"/>
                    <a:pt x="88290" y="205348"/>
                  </a:cubicBezTo>
                  <a:cubicBezTo>
                    <a:pt x="89314" y="204958"/>
                    <a:pt x="90326" y="204517"/>
                    <a:pt x="91299" y="203999"/>
                  </a:cubicBezTo>
                  <a:cubicBezTo>
                    <a:pt x="92285" y="203480"/>
                    <a:pt x="93218" y="202883"/>
                    <a:pt x="94126" y="202222"/>
                  </a:cubicBezTo>
                  <a:cubicBezTo>
                    <a:pt x="95034" y="201534"/>
                    <a:pt x="95890" y="200782"/>
                    <a:pt x="96669" y="199952"/>
                  </a:cubicBezTo>
                  <a:cubicBezTo>
                    <a:pt x="97447" y="199122"/>
                    <a:pt x="98160" y="198240"/>
                    <a:pt x="98796" y="197293"/>
                  </a:cubicBezTo>
                  <a:cubicBezTo>
                    <a:pt x="99431" y="196346"/>
                    <a:pt x="100002" y="195360"/>
                    <a:pt x="100482" y="194323"/>
                  </a:cubicBezTo>
                  <a:cubicBezTo>
                    <a:pt x="101442" y="192273"/>
                    <a:pt x="102129" y="190107"/>
                    <a:pt x="102531" y="187876"/>
                  </a:cubicBezTo>
                  <a:cubicBezTo>
                    <a:pt x="102726" y="186761"/>
                    <a:pt x="102868" y="185646"/>
                    <a:pt x="102959" y="184517"/>
                  </a:cubicBezTo>
                  <a:cubicBezTo>
                    <a:pt x="103037" y="183389"/>
                    <a:pt x="103063" y="182273"/>
                    <a:pt x="103024" y="181145"/>
                  </a:cubicBezTo>
                  <a:cubicBezTo>
                    <a:pt x="102959" y="178888"/>
                    <a:pt x="102687" y="176644"/>
                    <a:pt x="102194" y="174439"/>
                  </a:cubicBezTo>
                  <a:cubicBezTo>
                    <a:pt x="102077" y="173894"/>
                    <a:pt x="101935" y="173337"/>
                    <a:pt x="101792" y="172792"/>
                  </a:cubicBezTo>
                  <a:lnTo>
                    <a:pt x="101312" y="171184"/>
                  </a:lnTo>
                  <a:cubicBezTo>
                    <a:pt x="101143" y="170652"/>
                    <a:pt x="100962" y="170133"/>
                    <a:pt x="100780" y="169601"/>
                  </a:cubicBezTo>
                  <a:cubicBezTo>
                    <a:pt x="100702" y="169329"/>
                    <a:pt x="100599" y="169069"/>
                    <a:pt x="100495" y="168810"/>
                  </a:cubicBezTo>
                  <a:lnTo>
                    <a:pt x="100210" y="168032"/>
                  </a:lnTo>
                  <a:cubicBezTo>
                    <a:pt x="99405" y="165956"/>
                    <a:pt x="98484" y="163933"/>
                    <a:pt x="97486" y="161975"/>
                  </a:cubicBezTo>
                  <a:cubicBezTo>
                    <a:pt x="93530" y="154114"/>
                    <a:pt x="88510" y="147046"/>
                    <a:pt x="85190" y="139471"/>
                  </a:cubicBezTo>
                  <a:cubicBezTo>
                    <a:pt x="84360" y="137603"/>
                    <a:pt x="83633" y="135696"/>
                    <a:pt x="83024" y="133738"/>
                  </a:cubicBezTo>
                  <a:cubicBezTo>
                    <a:pt x="82427" y="131831"/>
                    <a:pt x="81973" y="129886"/>
                    <a:pt x="81675" y="127914"/>
                  </a:cubicBezTo>
                  <a:cubicBezTo>
                    <a:pt x="81389" y="125995"/>
                    <a:pt x="81299" y="124062"/>
                    <a:pt x="81402" y="122116"/>
                  </a:cubicBezTo>
                  <a:lnTo>
                    <a:pt x="81441" y="121403"/>
                  </a:lnTo>
                  <a:lnTo>
                    <a:pt x="81454" y="121221"/>
                  </a:lnTo>
                  <a:lnTo>
                    <a:pt x="81467" y="121053"/>
                  </a:lnTo>
                  <a:lnTo>
                    <a:pt x="81519" y="120703"/>
                  </a:lnTo>
                  <a:lnTo>
                    <a:pt x="81610" y="119989"/>
                  </a:lnTo>
                  <a:cubicBezTo>
                    <a:pt x="81636" y="119756"/>
                    <a:pt x="81662" y="119522"/>
                    <a:pt x="81701" y="119289"/>
                  </a:cubicBezTo>
                  <a:cubicBezTo>
                    <a:pt x="81856" y="118355"/>
                    <a:pt x="82077" y="117434"/>
                    <a:pt x="82323" y="116500"/>
                  </a:cubicBezTo>
                  <a:cubicBezTo>
                    <a:pt x="83024" y="113854"/>
                    <a:pt x="84022" y="111234"/>
                    <a:pt x="85008" y="108562"/>
                  </a:cubicBezTo>
                  <a:cubicBezTo>
                    <a:pt x="85994" y="105877"/>
                    <a:pt x="86993" y="103141"/>
                    <a:pt x="87641" y="100222"/>
                  </a:cubicBezTo>
                  <a:cubicBezTo>
                    <a:pt x="87978" y="98744"/>
                    <a:pt x="88186" y="97239"/>
                    <a:pt x="88264" y="95722"/>
                  </a:cubicBezTo>
                  <a:cubicBezTo>
                    <a:pt x="88329" y="94165"/>
                    <a:pt x="88225" y="92609"/>
                    <a:pt x="87939" y="91078"/>
                  </a:cubicBezTo>
                  <a:cubicBezTo>
                    <a:pt x="87330" y="88030"/>
                    <a:pt x="85994" y="85177"/>
                    <a:pt x="84035" y="82764"/>
                  </a:cubicBezTo>
                  <a:cubicBezTo>
                    <a:pt x="83115" y="81597"/>
                    <a:pt x="82090" y="80507"/>
                    <a:pt x="80987" y="79522"/>
                  </a:cubicBezTo>
                  <a:cubicBezTo>
                    <a:pt x="79924" y="78562"/>
                    <a:pt x="78808" y="77654"/>
                    <a:pt x="77641" y="76798"/>
                  </a:cubicBezTo>
                  <a:cubicBezTo>
                    <a:pt x="76513" y="75968"/>
                    <a:pt x="75358" y="75177"/>
                    <a:pt x="74204" y="74411"/>
                  </a:cubicBezTo>
                  <a:cubicBezTo>
                    <a:pt x="73049" y="73659"/>
                    <a:pt x="71908" y="72920"/>
                    <a:pt x="70780" y="72193"/>
                  </a:cubicBezTo>
                  <a:cubicBezTo>
                    <a:pt x="68523" y="70741"/>
                    <a:pt x="66318" y="69301"/>
                    <a:pt x="64294" y="67732"/>
                  </a:cubicBezTo>
                  <a:cubicBezTo>
                    <a:pt x="63296" y="66953"/>
                    <a:pt x="62336" y="66136"/>
                    <a:pt x="61428" y="65267"/>
                  </a:cubicBezTo>
                  <a:cubicBezTo>
                    <a:pt x="60546" y="64424"/>
                    <a:pt x="59742" y="63516"/>
                    <a:pt x="58990" y="62543"/>
                  </a:cubicBezTo>
                  <a:cubicBezTo>
                    <a:pt x="58289" y="61596"/>
                    <a:pt x="57680" y="60585"/>
                    <a:pt x="57174" y="59521"/>
                  </a:cubicBezTo>
                  <a:cubicBezTo>
                    <a:pt x="56694" y="58471"/>
                    <a:pt x="56331" y="57368"/>
                    <a:pt x="56097" y="56240"/>
                  </a:cubicBezTo>
                  <a:lnTo>
                    <a:pt x="55954" y="55384"/>
                  </a:lnTo>
                  <a:cubicBezTo>
                    <a:pt x="55916" y="55098"/>
                    <a:pt x="55890" y="54813"/>
                    <a:pt x="55864" y="54528"/>
                  </a:cubicBezTo>
                  <a:cubicBezTo>
                    <a:pt x="55825" y="54242"/>
                    <a:pt x="55812" y="53944"/>
                    <a:pt x="55812" y="53659"/>
                  </a:cubicBezTo>
                  <a:lnTo>
                    <a:pt x="55799" y="53231"/>
                  </a:lnTo>
                  <a:cubicBezTo>
                    <a:pt x="55786" y="53075"/>
                    <a:pt x="55799" y="52932"/>
                    <a:pt x="55799" y="52790"/>
                  </a:cubicBezTo>
                  <a:cubicBezTo>
                    <a:pt x="55825" y="51635"/>
                    <a:pt x="55980" y="50481"/>
                    <a:pt x="56253" y="49352"/>
                  </a:cubicBezTo>
                  <a:cubicBezTo>
                    <a:pt x="56382" y="48795"/>
                    <a:pt x="56551" y="48237"/>
                    <a:pt x="56746" y="47692"/>
                  </a:cubicBezTo>
                  <a:lnTo>
                    <a:pt x="57070" y="46888"/>
                  </a:lnTo>
                  <a:cubicBezTo>
                    <a:pt x="57109" y="46758"/>
                    <a:pt x="57174" y="46629"/>
                    <a:pt x="57239" y="46499"/>
                  </a:cubicBezTo>
                  <a:lnTo>
                    <a:pt x="57420" y="46110"/>
                  </a:lnTo>
                  <a:cubicBezTo>
                    <a:pt x="57485" y="45980"/>
                    <a:pt x="57550" y="45850"/>
                    <a:pt x="57615" y="45721"/>
                  </a:cubicBezTo>
                  <a:lnTo>
                    <a:pt x="57822" y="45358"/>
                  </a:lnTo>
                  <a:lnTo>
                    <a:pt x="58030" y="44981"/>
                  </a:lnTo>
                  <a:lnTo>
                    <a:pt x="58133" y="44800"/>
                  </a:lnTo>
                  <a:lnTo>
                    <a:pt x="58263" y="44618"/>
                  </a:lnTo>
                  <a:lnTo>
                    <a:pt x="58730" y="43918"/>
                  </a:lnTo>
                  <a:lnTo>
                    <a:pt x="59262" y="43256"/>
                  </a:lnTo>
                  <a:cubicBezTo>
                    <a:pt x="59625" y="42802"/>
                    <a:pt x="60014" y="42361"/>
                    <a:pt x="60429" y="41959"/>
                  </a:cubicBezTo>
                  <a:cubicBezTo>
                    <a:pt x="60857" y="41531"/>
                    <a:pt x="61311" y="41103"/>
                    <a:pt x="61778" y="40675"/>
                  </a:cubicBezTo>
                  <a:cubicBezTo>
                    <a:pt x="62725" y="39819"/>
                    <a:pt x="63737" y="38924"/>
                    <a:pt x="64722" y="37913"/>
                  </a:cubicBezTo>
                  <a:cubicBezTo>
                    <a:pt x="65228" y="37407"/>
                    <a:pt x="65708" y="36862"/>
                    <a:pt x="66175" y="36265"/>
                  </a:cubicBezTo>
                  <a:lnTo>
                    <a:pt x="66525" y="35824"/>
                  </a:lnTo>
                  <a:cubicBezTo>
                    <a:pt x="66629" y="35682"/>
                    <a:pt x="66733" y="35513"/>
                    <a:pt x="66850" y="35357"/>
                  </a:cubicBezTo>
                  <a:cubicBezTo>
                    <a:pt x="67070" y="35033"/>
                    <a:pt x="67265" y="34709"/>
                    <a:pt x="67459" y="34385"/>
                  </a:cubicBezTo>
                  <a:cubicBezTo>
                    <a:pt x="68224" y="33062"/>
                    <a:pt x="68795" y="31648"/>
                    <a:pt x="69171" y="30182"/>
                  </a:cubicBezTo>
                  <a:cubicBezTo>
                    <a:pt x="69859" y="27290"/>
                    <a:pt x="69872" y="24281"/>
                    <a:pt x="69223" y="21388"/>
                  </a:cubicBezTo>
                  <a:cubicBezTo>
                    <a:pt x="68588" y="18535"/>
                    <a:pt x="67407" y="15824"/>
                    <a:pt x="65734" y="13437"/>
                  </a:cubicBezTo>
                  <a:lnTo>
                    <a:pt x="65410" y="12983"/>
                  </a:lnTo>
                  <a:lnTo>
                    <a:pt x="65073" y="12555"/>
                  </a:lnTo>
                  <a:cubicBezTo>
                    <a:pt x="64865" y="12257"/>
                    <a:pt x="64619" y="11985"/>
                    <a:pt x="64372" y="11699"/>
                  </a:cubicBezTo>
                  <a:cubicBezTo>
                    <a:pt x="64126" y="11427"/>
                    <a:pt x="63892" y="11155"/>
                    <a:pt x="63633" y="10895"/>
                  </a:cubicBezTo>
                  <a:cubicBezTo>
                    <a:pt x="63374" y="10636"/>
                    <a:pt x="63127" y="10376"/>
                    <a:pt x="62816" y="10104"/>
                  </a:cubicBezTo>
                  <a:cubicBezTo>
                    <a:pt x="61687" y="9131"/>
                    <a:pt x="60468" y="8288"/>
                    <a:pt x="59158" y="7588"/>
                  </a:cubicBezTo>
                  <a:cubicBezTo>
                    <a:pt x="58082" y="6991"/>
                    <a:pt x="57005" y="6459"/>
                    <a:pt x="55916" y="5992"/>
                  </a:cubicBezTo>
                  <a:cubicBezTo>
                    <a:pt x="54826" y="5512"/>
                    <a:pt x="53724" y="5084"/>
                    <a:pt x="52634" y="4669"/>
                  </a:cubicBezTo>
                  <a:cubicBezTo>
                    <a:pt x="49703" y="3813"/>
                    <a:pt x="47070" y="3230"/>
                    <a:pt x="44722" y="2763"/>
                  </a:cubicBezTo>
                  <a:cubicBezTo>
                    <a:pt x="41686" y="2217"/>
                    <a:pt x="39127" y="1946"/>
                    <a:pt x="37704" y="1946"/>
                  </a:cubicBezTo>
                  <a:cubicBezTo>
                    <a:pt x="36963" y="1946"/>
                    <a:pt x="36530" y="2019"/>
                    <a:pt x="36499" y="2166"/>
                  </a:cubicBezTo>
                  <a:cubicBezTo>
                    <a:pt x="36460" y="2387"/>
                    <a:pt x="37277" y="2750"/>
                    <a:pt x="39210" y="3385"/>
                  </a:cubicBezTo>
                  <a:cubicBezTo>
                    <a:pt x="40169" y="3710"/>
                    <a:pt x="41415" y="4099"/>
                    <a:pt x="42958" y="4579"/>
                  </a:cubicBezTo>
                  <a:cubicBezTo>
                    <a:pt x="44502" y="5071"/>
                    <a:pt x="46356" y="5668"/>
                    <a:pt x="48509" y="6433"/>
                  </a:cubicBezTo>
                  <a:cubicBezTo>
                    <a:pt x="49599" y="6758"/>
                    <a:pt x="50961" y="7212"/>
                    <a:pt x="52375" y="7730"/>
                  </a:cubicBezTo>
                  <a:cubicBezTo>
                    <a:pt x="53775" y="8249"/>
                    <a:pt x="55228" y="8846"/>
                    <a:pt x="56512" y="9455"/>
                  </a:cubicBezTo>
                  <a:cubicBezTo>
                    <a:pt x="57602" y="9974"/>
                    <a:pt x="58652" y="10571"/>
                    <a:pt x="59651" y="11245"/>
                  </a:cubicBezTo>
                  <a:lnTo>
                    <a:pt x="59923" y="11427"/>
                  </a:lnTo>
                  <a:lnTo>
                    <a:pt x="60157" y="11621"/>
                  </a:lnTo>
                  <a:lnTo>
                    <a:pt x="60520" y="11894"/>
                  </a:lnTo>
                  <a:cubicBezTo>
                    <a:pt x="60624" y="11972"/>
                    <a:pt x="60689" y="12050"/>
                    <a:pt x="60741" y="12088"/>
                  </a:cubicBezTo>
                  <a:lnTo>
                    <a:pt x="60818" y="12153"/>
                  </a:lnTo>
                  <a:cubicBezTo>
                    <a:pt x="61026" y="12361"/>
                    <a:pt x="61182" y="12607"/>
                    <a:pt x="61285" y="12880"/>
                  </a:cubicBezTo>
                  <a:cubicBezTo>
                    <a:pt x="61337" y="13035"/>
                    <a:pt x="61285" y="13087"/>
                    <a:pt x="61169" y="13087"/>
                  </a:cubicBezTo>
                  <a:cubicBezTo>
                    <a:pt x="61000" y="13061"/>
                    <a:pt x="60831" y="13009"/>
                    <a:pt x="60689" y="12919"/>
                  </a:cubicBezTo>
                  <a:cubicBezTo>
                    <a:pt x="60481" y="12841"/>
                    <a:pt x="60248" y="12750"/>
                    <a:pt x="60014" y="12646"/>
                  </a:cubicBezTo>
                  <a:lnTo>
                    <a:pt x="60014" y="12646"/>
                  </a:lnTo>
                  <a:lnTo>
                    <a:pt x="60481" y="13048"/>
                  </a:lnTo>
                  <a:cubicBezTo>
                    <a:pt x="60637" y="13191"/>
                    <a:pt x="60792" y="13347"/>
                    <a:pt x="60948" y="13502"/>
                  </a:cubicBezTo>
                  <a:cubicBezTo>
                    <a:pt x="61246" y="13813"/>
                    <a:pt x="61532" y="14125"/>
                    <a:pt x="61817" y="14462"/>
                  </a:cubicBezTo>
                  <a:cubicBezTo>
                    <a:pt x="62375" y="15124"/>
                    <a:pt x="62881" y="15837"/>
                    <a:pt x="63335" y="16576"/>
                  </a:cubicBezTo>
                  <a:cubicBezTo>
                    <a:pt x="64243" y="18055"/>
                    <a:pt x="64930" y="19663"/>
                    <a:pt x="65384" y="21336"/>
                  </a:cubicBezTo>
                  <a:cubicBezTo>
                    <a:pt x="65851" y="22997"/>
                    <a:pt x="66058" y="24735"/>
                    <a:pt x="65981" y="26460"/>
                  </a:cubicBezTo>
                  <a:cubicBezTo>
                    <a:pt x="65929" y="28146"/>
                    <a:pt x="65540" y="29819"/>
                    <a:pt x="64865" y="31375"/>
                  </a:cubicBezTo>
                  <a:cubicBezTo>
                    <a:pt x="64191" y="32919"/>
                    <a:pt x="63166" y="34229"/>
                    <a:pt x="61934" y="35487"/>
                  </a:cubicBezTo>
                  <a:cubicBezTo>
                    <a:pt x="60702" y="36745"/>
                    <a:pt x="59275" y="37925"/>
                    <a:pt x="57887" y="39300"/>
                  </a:cubicBezTo>
                  <a:cubicBezTo>
                    <a:pt x="57537" y="39651"/>
                    <a:pt x="57187" y="40001"/>
                    <a:pt x="56862" y="40377"/>
                  </a:cubicBezTo>
                  <a:lnTo>
                    <a:pt x="56616" y="40662"/>
                  </a:lnTo>
                  <a:cubicBezTo>
                    <a:pt x="56551" y="40753"/>
                    <a:pt x="56460" y="40857"/>
                    <a:pt x="56382" y="40961"/>
                  </a:cubicBezTo>
                  <a:lnTo>
                    <a:pt x="55916" y="41557"/>
                  </a:lnTo>
                  <a:cubicBezTo>
                    <a:pt x="55747" y="41752"/>
                    <a:pt x="55617" y="41959"/>
                    <a:pt x="55475" y="42167"/>
                  </a:cubicBezTo>
                  <a:lnTo>
                    <a:pt x="55047" y="42802"/>
                  </a:lnTo>
                  <a:cubicBezTo>
                    <a:pt x="54917" y="43010"/>
                    <a:pt x="54787" y="43230"/>
                    <a:pt x="54670" y="43451"/>
                  </a:cubicBezTo>
                  <a:cubicBezTo>
                    <a:pt x="54541" y="43671"/>
                    <a:pt x="54411" y="43879"/>
                    <a:pt x="54294" y="44112"/>
                  </a:cubicBezTo>
                  <a:cubicBezTo>
                    <a:pt x="53386" y="45902"/>
                    <a:pt x="52738" y="47822"/>
                    <a:pt x="52401" y="49806"/>
                  </a:cubicBezTo>
                  <a:cubicBezTo>
                    <a:pt x="52063" y="51791"/>
                    <a:pt x="52024" y="53814"/>
                    <a:pt x="52284" y="55812"/>
                  </a:cubicBezTo>
                  <a:cubicBezTo>
                    <a:pt x="52556" y="57822"/>
                    <a:pt x="53166" y="59781"/>
                    <a:pt x="54074" y="61596"/>
                  </a:cubicBezTo>
                  <a:cubicBezTo>
                    <a:pt x="54969" y="63373"/>
                    <a:pt x="56110" y="65034"/>
                    <a:pt x="57459" y="66512"/>
                  </a:cubicBezTo>
                  <a:cubicBezTo>
                    <a:pt x="58769" y="67952"/>
                    <a:pt x="60209" y="69275"/>
                    <a:pt x="61739" y="70468"/>
                  </a:cubicBezTo>
                  <a:cubicBezTo>
                    <a:pt x="64774" y="72855"/>
                    <a:pt x="67991" y="74826"/>
                    <a:pt x="71078" y="76850"/>
                  </a:cubicBezTo>
                  <a:cubicBezTo>
                    <a:pt x="72449" y="77737"/>
                    <a:pt x="73799" y="78644"/>
                    <a:pt x="75092" y="79590"/>
                  </a:cubicBezTo>
                  <a:lnTo>
                    <a:pt x="75092" y="79590"/>
                  </a:lnTo>
                  <a:cubicBezTo>
                    <a:pt x="73782" y="78642"/>
                    <a:pt x="72414" y="77739"/>
                    <a:pt x="71026" y="76837"/>
                  </a:cubicBezTo>
                  <a:cubicBezTo>
                    <a:pt x="67913" y="74813"/>
                    <a:pt x="64671" y="72842"/>
                    <a:pt x="61623" y="70442"/>
                  </a:cubicBezTo>
                  <a:cubicBezTo>
                    <a:pt x="60066" y="69223"/>
                    <a:pt x="58626" y="67887"/>
                    <a:pt x="57303" y="66421"/>
                  </a:cubicBezTo>
                  <a:cubicBezTo>
                    <a:pt x="55941" y="64917"/>
                    <a:pt x="54800" y="63244"/>
                    <a:pt x="53892" y="61428"/>
                  </a:cubicBezTo>
                  <a:lnTo>
                    <a:pt x="53724" y="61091"/>
                  </a:lnTo>
                  <a:cubicBezTo>
                    <a:pt x="53672" y="60974"/>
                    <a:pt x="53620" y="60857"/>
                    <a:pt x="53568" y="60727"/>
                  </a:cubicBezTo>
                  <a:lnTo>
                    <a:pt x="53270" y="60014"/>
                  </a:lnTo>
                  <a:cubicBezTo>
                    <a:pt x="53166" y="59781"/>
                    <a:pt x="53088" y="59534"/>
                    <a:pt x="53010" y="59288"/>
                  </a:cubicBezTo>
                  <a:lnTo>
                    <a:pt x="52764" y="58561"/>
                  </a:lnTo>
                  <a:cubicBezTo>
                    <a:pt x="52699" y="58315"/>
                    <a:pt x="52634" y="58069"/>
                    <a:pt x="52569" y="57809"/>
                  </a:cubicBezTo>
                  <a:cubicBezTo>
                    <a:pt x="52517" y="57563"/>
                    <a:pt x="52439" y="57316"/>
                    <a:pt x="52388" y="57070"/>
                  </a:cubicBezTo>
                  <a:lnTo>
                    <a:pt x="52258" y="56305"/>
                  </a:lnTo>
                  <a:cubicBezTo>
                    <a:pt x="52206" y="56058"/>
                    <a:pt x="52167" y="55799"/>
                    <a:pt x="52141" y="55552"/>
                  </a:cubicBezTo>
                  <a:cubicBezTo>
                    <a:pt x="51895" y="53516"/>
                    <a:pt x="51960" y="51454"/>
                    <a:pt x="52336" y="49443"/>
                  </a:cubicBezTo>
                  <a:lnTo>
                    <a:pt x="52401" y="49067"/>
                  </a:lnTo>
                  <a:lnTo>
                    <a:pt x="52491" y="48691"/>
                  </a:lnTo>
                  <a:lnTo>
                    <a:pt x="52673" y="47952"/>
                  </a:lnTo>
                  <a:lnTo>
                    <a:pt x="52712" y="47757"/>
                  </a:lnTo>
                  <a:lnTo>
                    <a:pt x="52777" y="47575"/>
                  </a:lnTo>
                  <a:lnTo>
                    <a:pt x="52880" y="47212"/>
                  </a:lnTo>
                  <a:lnTo>
                    <a:pt x="53114" y="46473"/>
                  </a:lnTo>
                  <a:lnTo>
                    <a:pt x="53399" y="45773"/>
                  </a:lnTo>
                  <a:lnTo>
                    <a:pt x="53542" y="45409"/>
                  </a:lnTo>
                  <a:cubicBezTo>
                    <a:pt x="53594" y="45293"/>
                    <a:pt x="53646" y="45176"/>
                    <a:pt x="53698" y="45059"/>
                  </a:cubicBezTo>
                  <a:lnTo>
                    <a:pt x="54022" y="44359"/>
                  </a:lnTo>
                  <a:lnTo>
                    <a:pt x="54178" y="44009"/>
                  </a:lnTo>
                  <a:cubicBezTo>
                    <a:pt x="54242" y="43905"/>
                    <a:pt x="54307" y="43788"/>
                    <a:pt x="54372" y="43671"/>
                  </a:cubicBezTo>
                  <a:cubicBezTo>
                    <a:pt x="54631" y="43230"/>
                    <a:pt x="54865" y="42776"/>
                    <a:pt x="55163" y="42348"/>
                  </a:cubicBezTo>
                  <a:lnTo>
                    <a:pt x="55591" y="41700"/>
                  </a:lnTo>
                  <a:cubicBezTo>
                    <a:pt x="55747" y="41492"/>
                    <a:pt x="55903" y="41298"/>
                    <a:pt x="56071" y="41090"/>
                  </a:cubicBezTo>
                  <a:cubicBezTo>
                    <a:pt x="56227" y="40896"/>
                    <a:pt x="56382" y="40675"/>
                    <a:pt x="56551" y="40494"/>
                  </a:cubicBezTo>
                  <a:cubicBezTo>
                    <a:pt x="56720" y="40299"/>
                    <a:pt x="56888" y="40105"/>
                    <a:pt x="57070" y="39923"/>
                  </a:cubicBezTo>
                  <a:cubicBezTo>
                    <a:pt x="57239" y="39741"/>
                    <a:pt x="57407" y="39547"/>
                    <a:pt x="57589" y="39378"/>
                  </a:cubicBezTo>
                  <a:cubicBezTo>
                    <a:pt x="57757" y="39197"/>
                    <a:pt x="57939" y="39015"/>
                    <a:pt x="58108" y="38846"/>
                  </a:cubicBezTo>
                  <a:cubicBezTo>
                    <a:pt x="59521" y="37472"/>
                    <a:pt x="60961" y="36278"/>
                    <a:pt x="62167" y="35007"/>
                  </a:cubicBezTo>
                  <a:cubicBezTo>
                    <a:pt x="62751" y="34385"/>
                    <a:pt x="63283" y="33723"/>
                    <a:pt x="63763" y="33010"/>
                  </a:cubicBezTo>
                  <a:cubicBezTo>
                    <a:pt x="64217" y="32309"/>
                    <a:pt x="64593" y="31570"/>
                    <a:pt x="64891" y="30792"/>
                  </a:cubicBezTo>
                  <a:cubicBezTo>
                    <a:pt x="65501" y="29209"/>
                    <a:pt x="65799" y="27523"/>
                    <a:pt x="65786" y="25824"/>
                  </a:cubicBezTo>
                  <a:cubicBezTo>
                    <a:pt x="65773" y="24086"/>
                    <a:pt x="65501" y="22361"/>
                    <a:pt x="64956" y="20714"/>
                  </a:cubicBezTo>
                  <a:cubicBezTo>
                    <a:pt x="64437" y="19054"/>
                    <a:pt x="63672" y="17471"/>
                    <a:pt x="62686" y="16031"/>
                  </a:cubicBezTo>
                  <a:cubicBezTo>
                    <a:pt x="62206" y="15318"/>
                    <a:pt x="61661" y="14631"/>
                    <a:pt x="61065" y="14008"/>
                  </a:cubicBezTo>
                  <a:lnTo>
                    <a:pt x="60844" y="13762"/>
                  </a:lnTo>
                  <a:lnTo>
                    <a:pt x="60624" y="13541"/>
                  </a:lnTo>
                  <a:lnTo>
                    <a:pt x="60390" y="13308"/>
                  </a:lnTo>
                  <a:cubicBezTo>
                    <a:pt x="60313" y="13230"/>
                    <a:pt x="60235" y="13178"/>
                    <a:pt x="60157" y="13100"/>
                  </a:cubicBezTo>
                  <a:cubicBezTo>
                    <a:pt x="59846" y="12828"/>
                    <a:pt x="59521" y="12568"/>
                    <a:pt x="59184" y="12335"/>
                  </a:cubicBezTo>
                  <a:cubicBezTo>
                    <a:pt x="59049" y="12302"/>
                    <a:pt x="58934" y="12282"/>
                    <a:pt x="58850" y="12282"/>
                  </a:cubicBezTo>
                  <a:cubicBezTo>
                    <a:pt x="58636" y="12282"/>
                    <a:pt x="58619" y="12409"/>
                    <a:pt x="58964" y="12763"/>
                  </a:cubicBezTo>
                  <a:cubicBezTo>
                    <a:pt x="59067" y="12893"/>
                    <a:pt x="59223" y="13048"/>
                    <a:pt x="59418" y="13243"/>
                  </a:cubicBezTo>
                  <a:cubicBezTo>
                    <a:pt x="59508" y="13334"/>
                    <a:pt x="59599" y="13450"/>
                    <a:pt x="59703" y="13567"/>
                  </a:cubicBezTo>
                  <a:lnTo>
                    <a:pt x="59872" y="13736"/>
                  </a:lnTo>
                  <a:cubicBezTo>
                    <a:pt x="59923" y="13801"/>
                    <a:pt x="59988" y="13891"/>
                    <a:pt x="60066" y="13956"/>
                  </a:cubicBezTo>
                  <a:cubicBezTo>
                    <a:pt x="60196" y="14112"/>
                    <a:pt x="60351" y="14280"/>
                    <a:pt x="60494" y="14475"/>
                  </a:cubicBezTo>
                  <a:lnTo>
                    <a:pt x="60741" y="14760"/>
                  </a:lnTo>
                  <a:cubicBezTo>
                    <a:pt x="60831" y="14864"/>
                    <a:pt x="60909" y="14968"/>
                    <a:pt x="60987" y="15085"/>
                  </a:cubicBezTo>
                  <a:cubicBezTo>
                    <a:pt x="61389" y="15590"/>
                    <a:pt x="61752" y="16109"/>
                    <a:pt x="62076" y="16654"/>
                  </a:cubicBezTo>
                  <a:lnTo>
                    <a:pt x="62284" y="16991"/>
                  </a:lnTo>
                  <a:lnTo>
                    <a:pt x="62479" y="17367"/>
                  </a:lnTo>
                  <a:cubicBezTo>
                    <a:pt x="62634" y="17614"/>
                    <a:pt x="62764" y="17899"/>
                    <a:pt x="62907" y="18185"/>
                  </a:cubicBezTo>
                  <a:cubicBezTo>
                    <a:pt x="63231" y="18833"/>
                    <a:pt x="63503" y="19495"/>
                    <a:pt x="63750" y="20169"/>
                  </a:cubicBezTo>
                  <a:cubicBezTo>
                    <a:pt x="64359" y="21842"/>
                    <a:pt x="64697" y="23606"/>
                    <a:pt x="64761" y="25396"/>
                  </a:cubicBezTo>
                  <a:cubicBezTo>
                    <a:pt x="64787" y="26408"/>
                    <a:pt x="64709" y="27406"/>
                    <a:pt x="64515" y="28405"/>
                  </a:cubicBezTo>
                  <a:cubicBezTo>
                    <a:pt x="64320" y="29443"/>
                    <a:pt x="63983" y="30442"/>
                    <a:pt x="63516" y="31388"/>
                  </a:cubicBezTo>
                  <a:cubicBezTo>
                    <a:pt x="63387" y="31622"/>
                    <a:pt x="63270" y="31868"/>
                    <a:pt x="63127" y="32102"/>
                  </a:cubicBezTo>
                  <a:cubicBezTo>
                    <a:pt x="63049" y="32219"/>
                    <a:pt x="62984" y="32335"/>
                    <a:pt x="62907" y="32439"/>
                  </a:cubicBezTo>
                  <a:lnTo>
                    <a:pt x="62673" y="32789"/>
                  </a:lnTo>
                  <a:cubicBezTo>
                    <a:pt x="62336" y="33256"/>
                    <a:pt x="61973" y="33710"/>
                    <a:pt x="61584" y="34138"/>
                  </a:cubicBezTo>
                  <a:cubicBezTo>
                    <a:pt x="60754" y="35033"/>
                    <a:pt x="59755" y="35941"/>
                    <a:pt x="58678" y="36940"/>
                  </a:cubicBezTo>
                  <a:cubicBezTo>
                    <a:pt x="58133" y="37433"/>
                    <a:pt x="57589" y="37964"/>
                    <a:pt x="57031" y="38522"/>
                  </a:cubicBezTo>
                  <a:cubicBezTo>
                    <a:pt x="55241" y="40312"/>
                    <a:pt x="53801" y="42400"/>
                    <a:pt x="52790" y="44709"/>
                  </a:cubicBezTo>
                  <a:cubicBezTo>
                    <a:pt x="51467" y="47783"/>
                    <a:pt x="50896" y="51129"/>
                    <a:pt x="51116" y="54476"/>
                  </a:cubicBezTo>
                  <a:cubicBezTo>
                    <a:pt x="51233" y="56084"/>
                    <a:pt x="51545" y="57692"/>
                    <a:pt x="52037" y="59236"/>
                  </a:cubicBezTo>
                  <a:lnTo>
                    <a:pt x="52232" y="59807"/>
                  </a:lnTo>
                  <a:lnTo>
                    <a:pt x="52336" y="60092"/>
                  </a:lnTo>
                  <a:cubicBezTo>
                    <a:pt x="52362" y="60183"/>
                    <a:pt x="52401" y="60274"/>
                    <a:pt x="52439" y="60364"/>
                  </a:cubicBezTo>
                  <a:cubicBezTo>
                    <a:pt x="52595" y="60740"/>
                    <a:pt x="52738" y="61104"/>
                    <a:pt x="52906" y="61467"/>
                  </a:cubicBezTo>
                  <a:cubicBezTo>
                    <a:pt x="53257" y="62154"/>
                    <a:pt x="53594" y="62842"/>
                    <a:pt x="53996" y="63477"/>
                  </a:cubicBezTo>
                  <a:cubicBezTo>
                    <a:pt x="54372" y="64139"/>
                    <a:pt x="54813" y="64722"/>
                    <a:pt x="55228" y="65319"/>
                  </a:cubicBezTo>
                  <a:cubicBezTo>
                    <a:pt x="55449" y="65604"/>
                    <a:pt x="55669" y="65877"/>
                    <a:pt x="55890" y="66149"/>
                  </a:cubicBezTo>
                  <a:cubicBezTo>
                    <a:pt x="55993" y="66292"/>
                    <a:pt x="56097" y="66434"/>
                    <a:pt x="56214" y="66564"/>
                  </a:cubicBezTo>
                  <a:lnTo>
                    <a:pt x="56551" y="66953"/>
                  </a:lnTo>
                  <a:cubicBezTo>
                    <a:pt x="57420" y="67926"/>
                    <a:pt x="58341" y="68860"/>
                    <a:pt x="59327" y="69729"/>
                  </a:cubicBezTo>
                  <a:cubicBezTo>
                    <a:pt x="61856" y="71986"/>
                    <a:pt x="64593" y="73854"/>
                    <a:pt x="67291" y="75630"/>
                  </a:cubicBezTo>
                  <a:cubicBezTo>
                    <a:pt x="69988" y="77407"/>
                    <a:pt x="72673" y="79094"/>
                    <a:pt x="75099" y="80935"/>
                  </a:cubicBezTo>
                  <a:cubicBezTo>
                    <a:pt x="77524" y="82790"/>
                    <a:pt x="79703" y="84801"/>
                    <a:pt x="81182" y="87135"/>
                  </a:cubicBezTo>
                  <a:cubicBezTo>
                    <a:pt x="82648" y="89444"/>
                    <a:pt x="83413" y="92129"/>
                    <a:pt x="83374" y="94866"/>
                  </a:cubicBezTo>
                  <a:cubicBezTo>
                    <a:pt x="83335" y="97641"/>
                    <a:pt x="82570" y="100560"/>
                    <a:pt x="81558" y="103556"/>
                  </a:cubicBezTo>
                  <a:cubicBezTo>
                    <a:pt x="80546" y="106552"/>
                    <a:pt x="79288" y="109626"/>
                    <a:pt x="78238" y="112933"/>
                  </a:cubicBezTo>
                  <a:cubicBezTo>
                    <a:pt x="77693" y="114620"/>
                    <a:pt x="77265" y="116345"/>
                    <a:pt x="76941" y="118096"/>
                  </a:cubicBezTo>
                  <a:lnTo>
                    <a:pt x="76824" y="118770"/>
                  </a:lnTo>
                  <a:lnTo>
                    <a:pt x="76746" y="119458"/>
                  </a:lnTo>
                  <a:lnTo>
                    <a:pt x="76577" y="120819"/>
                  </a:lnTo>
                  <a:lnTo>
                    <a:pt x="76513" y="122194"/>
                  </a:lnTo>
                  <a:cubicBezTo>
                    <a:pt x="76500" y="122415"/>
                    <a:pt x="76474" y="122648"/>
                    <a:pt x="76474" y="122869"/>
                  </a:cubicBezTo>
                  <a:lnTo>
                    <a:pt x="76474" y="123556"/>
                  </a:lnTo>
                  <a:cubicBezTo>
                    <a:pt x="76487" y="124010"/>
                    <a:pt x="76474" y="124464"/>
                    <a:pt x="76500" y="124918"/>
                  </a:cubicBezTo>
                  <a:lnTo>
                    <a:pt x="76590" y="126280"/>
                  </a:lnTo>
                  <a:cubicBezTo>
                    <a:pt x="76616" y="126734"/>
                    <a:pt x="76668" y="127175"/>
                    <a:pt x="76733" y="127616"/>
                  </a:cubicBezTo>
                  <a:lnTo>
                    <a:pt x="76811" y="128290"/>
                  </a:lnTo>
                  <a:cubicBezTo>
                    <a:pt x="76837" y="128511"/>
                    <a:pt x="76863" y="128744"/>
                    <a:pt x="76915" y="128952"/>
                  </a:cubicBezTo>
                  <a:cubicBezTo>
                    <a:pt x="77070" y="129834"/>
                    <a:pt x="77213" y="130729"/>
                    <a:pt x="77420" y="131585"/>
                  </a:cubicBezTo>
                  <a:lnTo>
                    <a:pt x="77576" y="132233"/>
                  </a:lnTo>
                  <a:lnTo>
                    <a:pt x="77641" y="132558"/>
                  </a:lnTo>
                  <a:lnTo>
                    <a:pt x="77732" y="132882"/>
                  </a:lnTo>
                  <a:lnTo>
                    <a:pt x="78082" y="134166"/>
                  </a:lnTo>
                  <a:lnTo>
                    <a:pt x="78173" y="134490"/>
                  </a:lnTo>
                  <a:lnTo>
                    <a:pt x="78277" y="134802"/>
                  </a:lnTo>
                  <a:lnTo>
                    <a:pt x="78471" y="135437"/>
                  </a:lnTo>
                  <a:cubicBezTo>
                    <a:pt x="78601" y="135852"/>
                    <a:pt x="78718" y="136267"/>
                    <a:pt x="78886" y="136682"/>
                  </a:cubicBezTo>
                  <a:lnTo>
                    <a:pt x="79327" y="137914"/>
                  </a:lnTo>
                  <a:cubicBezTo>
                    <a:pt x="79470" y="138316"/>
                    <a:pt x="79638" y="138732"/>
                    <a:pt x="79794" y="139134"/>
                  </a:cubicBezTo>
                  <a:cubicBezTo>
                    <a:pt x="80105" y="139951"/>
                    <a:pt x="80456" y="140742"/>
                    <a:pt x="80806" y="141533"/>
                  </a:cubicBezTo>
                  <a:cubicBezTo>
                    <a:pt x="80974" y="141935"/>
                    <a:pt x="81156" y="142311"/>
                    <a:pt x="81338" y="142700"/>
                  </a:cubicBezTo>
                  <a:cubicBezTo>
                    <a:pt x="81519" y="143090"/>
                    <a:pt x="81701" y="143492"/>
                    <a:pt x="81882" y="143868"/>
                  </a:cubicBezTo>
                  <a:cubicBezTo>
                    <a:pt x="82271" y="144646"/>
                    <a:pt x="82648" y="145398"/>
                    <a:pt x="83037" y="146164"/>
                  </a:cubicBezTo>
                  <a:cubicBezTo>
                    <a:pt x="83439" y="146929"/>
                    <a:pt x="83841" y="147668"/>
                    <a:pt x="84243" y="148420"/>
                  </a:cubicBezTo>
                  <a:cubicBezTo>
                    <a:pt x="85073" y="149886"/>
                    <a:pt x="85890" y="151339"/>
                    <a:pt x="86733" y="152779"/>
                  </a:cubicBezTo>
                  <a:cubicBezTo>
                    <a:pt x="88406" y="155645"/>
                    <a:pt x="90067" y="158447"/>
                    <a:pt x="91597" y="161274"/>
                  </a:cubicBezTo>
                  <a:cubicBezTo>
                    <a:pt x="92349" y="162675"/>
                    <a:pt x="93089" y="164089"/>
                    <a:pt x="93750" y="165502"/>
                  </a:cubicBezTo>
                  <a:cubicBezTo>
                    <a:pt x="94100" y="166216"/>
                    <a:pt x="94399" y="166929"/>
                    <a:pt x="94723" y="167643"/>
                  </a:cubicBezTo>
                  <a:lnTo>
                    <a:pt x="95177" y="168719"/>
                  </a:lnTo>
                  <a:lnTo>
                    <a:pt x="95397" y="169251"/>
                  </a:lnTo>
                  <a:cubicBezTo>
                    <a:pt x="95462" y="169433"/>
                    <a:pt x="95527" y="169614"/>
                    <a:pt x="95592" y="169796"/>
                  </a:cubicBezTo>
                  <a:lnTo>
                    <a:pt x="96007" y="170872"/>
                  </a:lnTo>
                  <a:lnTo>
                    <a:pt x="96357" y="171962"/>
                  </a:lnTo>
                  <a:lnTo>
                    <a:pt x="96539" y="172507"/>
                  </a:lnTo>
                  <a:lnTo>
                    <a:pt x="96707" y="173051"/>
                  </a:lnTo>
                  <a:lnTo>
                    <a:pt x="97019" y="174141"/>
                  </a:lnTo>
                  <a:cubicBezTo>
                    <a:pt x="97395" y="175568"/>
                    <a:pt x="97667" y="177020"/>
                    <a:pt x="97823" y="178486"/>
                  </a:cubicBezTo>
                  <a:cubicBezTo>
                    <a:pt x="97992" y="179939"/>
                    <a:pt x="98056" y="181391"/>
                    <a:pt x="98005" y="182857"/>
                  </a:cubicBezTo>
                  <a:cubicBezTo>
                    <a:pt x="97979" y="183583"/>
                    <a:pt x="97914" y="184310"/>
                    <a:pt x="97849" y="185023"/>
                  </a:cubicBezTo>
                  <a:cubicBezTo>
                    <a:pt x="97797" y="185373"/>
                    <a:pt x="97758" y="185736"/>
                    <a:pt x="97693" y="186087"/>
                  </a:cubicBezTo>
                  <a:lnTo>
                    <a:pt x="97615" y="186618"/>
                  </a:lnTo>
                  <a:lnTo>
                    <a:pt x="97512" y="187137"/>
                  </a:lnTo>
                  <a:cubicBezTo>
                    <a:pt x="97239" y="188512"/>
                    <a:pt x="96837" y="189848"/>
                    <a:pt x="96305" y="191145"/>
                  </a:cubicBezTo>
                  <a:cubicBezTo>
                    <a:pt x="95800" y="192403"/>
                    <a:pt x="95138" y="193583"/>
                    <a:pt x="94360" y="194686"/>
                  </a:cubicBezTo>
                  <a:cubicBezTo>
                    <a:pt x="92829" y="196852"/>
                    <a:pt x="90793" y="198486"/>
                    <a:pt x="88368" y="199641"/>
                  </a:cubicBezTo>
                  <a:cubicBezTo>
                    <a:pt x="84866" y="201340"/>
                    <a:pt x="80624" y="202066"/>
                    <a:pt x="76370" y="202235"/>
                  </a:cubicBezTo>
                  <a:cubicBezTo>
                    <a:pt x="75803" y="202255"/>
                    <a:pt x="75237" y="202266"/>
                    <a:pt x="74671" y="202266"/>
                  </a:cubicBezTo>
                  <a:cubicBezTo>
                    <a:pt x="73111" y="202266"/>
                    <a:pt x="71553" y="202185"/>
                    <a:pt x="70001" y="202014"/>
                  </a:cubicBezTo>
                  <a:cubicBezTo>
                    <a:pt x="67887" y="201781"/>
                    <a:pt x="65786" y="201405"/>
                    <a:pt x="63711" y="200886"/>
                  </a:cubicBezTo>
                  <a:cubicBezTo>
                    <a:pt x="59573" y="199835"/>
                    <a:pt x="55591" y="198214"/>
                    <a:pt x="51882" y="196074"/>
                  </a:cubicBezTo>
                  <a:cubicBezTo>
                    <a:pt x="50040" y="195010"/>
                    <a:pt x="48276" y="193817"/>
                    <a:pt x="46590" y="192507"/>
                  </a:cubicBezTo>
                  <a:cubicBezTo>
                    <a:pt x="44930" y="191184"/>
                    <a:pt x="43360" y="189757"/>
                    <a:pt x="41895" y="188214"/>
                  </a:cubicBezTo>
                  <a:cubicBezTo>
                    <a:pt x="36084" y="182053"/>
                    <a:pt x="32180" y="174063"/>
                    <a:pt x="30649" y="165645"/>
                  </a:cubicBezTo>
                  <a:cubicBezTo>
                    <a:pt x="30260" y="163544"/>
                    <a:pt x="30027" y="161417"/>
                    <a:pt x="29936" y="159290"/>
                  </a:cubicBezTo>
                  <a:cubicBezTo>
                    <a:pt x="29754" y="155022"/>
                    <a:pt x="30195" y="150755"/>
                    <a:pt x="31246" y="146618"/>
                  </a:cubicBezTo>
                  <a:cubicBezTo>
                    <a:pt x="31817" y="144503"/>
                    <a:pt x="32491" y="142428"/>
                    <a:pt x="33269" y="140379"/>
                  </a:cubicBezTo>
                  <a:cubicBezTo>
                    <a:pt x="34320" y="137499"/>
                    <a:pt x="35552" y="134581"/>
                    <a:pt x="36706" y="131494"/>
                  </a:cubicBezTo>
                  <a:cubicBezTo>
                    <a:pt x="37277" y="129964"/>
                    <a:pt x="37848" y="128394"/>
                    <a:pt x="38341" y="126773"/>
                  </a:cubicBezTo>
                  <a:lnTo>
                    <a:pt x="38704" y="125554"/>
                  </a:lnTo>
                  <a:cubicBezTo>
                    <a:pt x="38834" y="125152"/>
                    <a:pt x="38924" y="124736"/>
                    <a:pt x="39041" y="124334"/>
                  </a:cubicBezTo>
                  <a:cubicBezTo>
                    <a:pt x="39145" y="123919"/>
                    <a:pt x="39275" y="123517"/>
                    <a:pt x="39365" y="123102"/>
                  </a:cubicBezTo>
                  <a:lnTo>
                    <a:pt x="39664" y="121870"/>
                  </a:lnTo>
                  <a:cubicBezTo>
                    <a:pt x="40403" y="118550"/>
                    <a:pt x="40896" y="115190"/>
                    <a:pt x="41129" y="111792"/>
                  </a:cubicBezTo>
                  <a:cubicBezTo>
                    <a:pt x="41363" y="108407"/>
                    <a:pt x="41337" y="104996"/>
                    <a:pt x="41064" y="101610"/>
                  </a:cubicBezTo>
                  <a:cubicBezTo>
                    <a:pt x="40792" y="98225"/>
                    <a:pt x="40273" y="94853"/>
                    <a:pt x="39521" y="91545"/>
                  </a:cubicBezTo>
                  <a:cubicBezTo>
                    <a:pt x="38769" y="88238"/>
                    <a:pt x="37770" y="84995"/>
                    <a:pt x="36525" y="81830"/>
                  </a:cubicBezTo>
                  <a:cubicBezTo>
                    <a:pt x="36239" y="81039"/>
                    <a:pt x="35889" y="80274"/>
                    <a:pt x="35565" y="79496"/>
                  </a:cubicBezTo>
                  <a:cubicBezTo>
                    <a:pt x="35409" y="79094"/>
                    <a:pt x="35228" y="78717"/>
                    <a:pt x="35046" y="78328"/>
                  </a:cubicBezTo>
                  <a:cubicBezTo>
                    <a:pt x="34865" y="77952"/>
                    <a:pt x="34696" y="77563"/>
                    <a:pt x="34514" y="77187"/>
                  </a:cubicBezTo>
                  <a:lnTo>
                    <a:pt x="33957" y="76046"/>
                  </a:lnTo>
                  <a:lnTo>
                    <a:pt x="33671" y="75488"/>
                  </a:lnTo>
                  <a:lnTo>
                    <a:pt x="33373" y="74930"/>
                  </a:lnTo>
                  <a:lnTo>
                    <a:pt x="32776" y="73815"/>
                  </a:lnTo>
                  <a:cubicBezTo>
                    <a:pt x="32569" y="73438"/>
                    <a:pt x="32361" y="73075"/>
                    <a:pt x="32154" y="72712"/>
                  </a:cubicBezTo>
                  <a:cubicBezTo>
                    <a:pt x="31324" y="71246"/>
                    <a:pt x="30403" y="69833"/>
                    <a:pt x="29469" y="68445"/>
                  </a:cubicBezTo>
                  <a:lnTo>
                    <a:pt x="28743" y="67420"/>
                  </a:lnTo>
                  <a:cubicBezTo>
                    <a:pt x="28496" y="67070"/>
                    <a:pt x="28263" y="66720"/>
                    <a:pt x="28003" y="66396"/>
                  </a:cubicBezTo>
                  <a:cubicBezTo>
                    <a:pt x="27497" y="65734"/>
                    <a:pt x="26992" y="65060"/>
                    <a:pt x="26460" y="64424"/>
                  </a:cubicBezTo>
                  <a:cubicBezTo>
                    <a:pt x="24384" y="61830"/>
                    <a:pt x="22179" y="59469"/>
                    <a:pt x="20065" y="57187"/>
                  </a:cubicBezTo>
                  <a:cubicBezTo>
                    <a:pt x="17951" y="54891"/>
                    <a:pt x="15889" y="52660"/>
                    <a:pt x="14047" y="50390"/>
                  </a:cubicBezTo>
                  <a:cubicBezTo>
                    <a:pt x="13113" y="49262"/>
                    <a:pt x="12270" y="48107"/>
                    <a:pt x="11453" y="46953"/>
                  </a:cubicBezTo>
                  <a:lnTo>
                    <a:pt x="10869" y="46071"/>
                  </a:lnTo>
                  <a:cubicBezTo>
                    <a:pt x="10766" y="45928"/>
                    <a:pt x="10675" y="45786"/>
                    <a:pt x="10584" y="45630"/>
                  </a:cubicBezTo>
                  <a:lnTo>
                    <a:pt x="10312" y="45189"/>
                  </a:lnTo>
                  <a:cubicBezTo>
                    <a:pt x="9935" y="44592"/>
                    <a:pt x="9611" y="43996"/>
                    <a:pt x="9287" y="43399"/>
                  </a:cubicBezTo>
                  <a:cubicBezTo>
                    <a:pt x="8029" y="41012"/>
                    <a:pt x="7108" y="38496"/>
                    <a:pt x="6667" y="36006"/>
                  </a:cubicBezTo>
                  <a:cubicBezTo>
                    <a:pt x="6446" y="34787"/>
                    <a:pt x="6356" y="33554"/>
                    <a:pt x="6395" y="32322"/>
                  </a:cubicBezTo>
                  <a:cubicBezTo>
                    <a:pt x="6420" y="31142"/>
                    <a:pt x="6602" y="29962"/>
                    <a:pt x="6900" y="28820"/>
                  </a:cubicBezTo>
                  <a:cubicBezTo>
                    <a:pt x="7523" y="26563"/>
                    <a:pt x="8690" y="24371"/>
                    <a:pt x="10156" y="22361"/>
                  </a:cubicBezTo>
                  <a:cubicBezTo>
                    <a:pt x="10338" y="22102"/>
                    <a:pt x="10519" y="21855"/>
                    <a:pt x="10714" y="21609"/>
                  </a:cubicBezTo>
                  <a:lnTo>
                    <a:pt x="11323" y="20818"/>
                  </a:lnTo>
                  <a:cubicBezTo>
                    <a:pt x="11764" y="20260"/>
                    <a:pt x="12192" y="19715"/>
                    <a:pt x="12620" y="19157"/>
                  </a:cubicBezTo>
                  <a:lnTo>
                    <a:pt x="15111" y="15902"/>
                  </a:lnTo>
                  <a:cubicBezTo>
                    <a:pt x="16719" y="13788"/>
                    <a:pt x="18288" y="11738"/>
                    <a:pt x="19897" y="9974"/>
                  </a:cubicBezTo>
                  <a:cubicBezTo>
                    <a:pt x="20558" y="9248"/>
                    <a:pt x="21259" y="8548"/>
                    <a:pt x="21985" y="7899"/>
                  </a:cubicBezTo>
                  <a:cubicBezTo>
                    <a:pt x="22608" y="7328"/>
                    <a:pt x="23282" y="6822"/>
                    <a:pt x="23995" y="6356"/>
                  </a:cubicBezTo>
                  <a:cubicBezTo>
                    <a:pt x="25124" y="5616"/>
                    <a:pt x="26395" y="5084"/>
                    <a:pt x="27718" y="4799"/>
                  </a:cubicBezTo>
                  <a:cubicBezTo>
                    <a:pt x="27874" y="4760"/>
                    <a:pt x="28016" y="4747"/>
                    <a:pt x="28159" y="4721"/>
                  </a:cubicBezTo>
                  <a:lnTo>
                    <a:pt x="28600" y="4643"/>
                  </a:lnTo>
                  <a:lnTo>
                    <a:pt x="29443" y="4566"/>
                  </a:lnTo>
                  <a:cubicBezTo>
                    <a:pt x="29728" y="4553"/>
                    <a:pt x="29988" y="4540"/>
                    <a:pt x="30260" y="4527"/>
                  </a:cubicBezTo>
                  <a:lnTo>
                    <a:pt x="31038" y="4540"/>
                  </a:lnTo>
                  <a:cubicBezTo>
                    <a:pt x="31920" y="4579"/>
                    <a:pt x="32802" y="4669"/>
                    <a:pt x="33671" y="4812"/>
                  </a:cubicBezTo>
                  <a:cubicBezTo>
                    <a:pt x="34411" y="4916"/>
                    <a:pt x="35007" y="5045"/>
                    <a:pt x="35461" y="5097"/>
                  </a:cubicBezTo>
                  <a:lnTo>
                    <a:pt x="35630" y="5123"/>
                  </a:lnTo>
                  <a:lnTo>
                    <a:pt x="35785" y="5149"/>
                  </a:lnTo>
                  <a:cubicBezTo>
                    <a:pt x="35889" y="5162"/>
                    <a:pt x="35993" y="5175"/>
                    <a:pt x="36071" y="5175"/>
                  </a:cubicBezTo>
                  <a:cubicBezTo>
                    <a:pt x="36136" y="5182"/>
                    <a:pt x="36201" y="5185"/>
                    <a:pt x="36265" y="5185"/>
                  </a:cubicBezTo>
                  <a:cubicBezTo>
                    <a:pt x="36330" y="5185"/>
                    <a:pt x="36395" y="5182"/>
                    <a:pt x="36460" y="5175"/>
                  </a:cubicBezTo>
                  <a:cubicBezTo>
                    <a:pt x="36836" y="5136"/>
                    <a:pt x="36616" y="4890"/>
                    <a:pt x="35863" y="4449"/>
                  </a:cubicBezTo>
                  <a:cubicBezTo>
                    <a:pt x="34657" y="3800"/>
                    <a:pt x="33386" y="3307"/>
                    <a:pt x="32050" y="2996"/>
                  </a:cubicBezTo>
                  <a:cubicBezTo>
                    <a:pt x="31829" y="2944"/>
                    <a:pt x="31596" y="2879"/>
                    <a:pt x="31350" y="2828"/>
                  </a:cubicBezTo>
                  <a:lnTo>
                    <a:pt x="30597" y="2711"/>
                  </a:lnTo>
                  <a:cubicBezTo>
                    <a:pt x="30325" y="2659"/>
                    <a:pt x="30066" y="2646"/>
                    <a:pt x="29780" y="2620"/>
                  </a:cubicBezTo>
                  <a:lnTo>
                    <a:pt x="29352" y="2581"/>
                  </a:lnTo>
                  <a:lnTo>
                    <a:pt x="28924" y="2568"/>
                  </a:lnTo>
                  <a:cubicBezTo>
                    <a:pt x="28809" y="2565"/>
                    <a:pt x="28694" y="2563"/>
                    <a:pt x="28579" y="2563"/>
                  </a:cubicBezTo>
                  <a:cubicBezTo>
                    <a:pt x="27400" y="2563"/>
                    <a:pt x="26233" y="2744"/>
                    <a:pt x="25098" y="3087"/>
                  </a:cubicBezTo>
                  <a:cubicBezTo>
                    <a:pt x="23736" y="3476"/>
                    <a:pt x="22335" y="4202"/>
                    <a:pt x="20960" y="5162"/>
                  </a:cubicBezTo>
                  <a:cubicBezTo>
                    <a:pt x="20792" y="5266"/>
                    <a:pt x="20623" y="5409"/>
                    <a:pt x="20454" y="5538"/>
                  </a:cubicBezTo>
                  <a:cubicBezTo>
                    <a:pt x="20286" y="5668"/>
                    <a:pt x="20104" y="5785"/>
                    <a:pt x="19949" y="5927"/>
                  </a:cubicBezTo>
                  <a:cubicBezTo>
                    <a:pt x="19611" y="6200"/>
                    <a:pt x="19261" y="6485"/>
                    <a:pt x="18937" y="6784"/>
                  </a:cubicBezTo>
                  <a:cubicBezTo>
                    <a:pt x="18262" y="7393"/>
                    <a:pt x="17601" y="8042"/>
                    <a:pt x="16939" y="8729"/>
                  </a:cubicBezTo>
                  <a:cubicBezTo>
                    <a:pt x="14293" y="11505"/>
                    <a:pt x="11712" y="14890"/>
                    <a:pt x="8755" y="18418"/>
                  </a:cubicBezTo>
                  <a:lnTo>
                    <a:pt x="8301" y="18042"/>
                  </a:lnTo>
                  <a:cubicBezTo>
                    <a:pt x="9754" y="16278"/>
                    <a:pt x="11025" y="14631"/>
                    <a:pt x="12192" y="13139"/>
                  </a:cubicBezTo>
                  <a:cubicBezTo>
                    <a:pt x="13360" y="11647"/>
                    <a:pt x="14423" y="10311"/>
                    <a:pt x="15409" y="9144"/>
                  </a:cubicBezTo>
                  <a:cubicBezTo>
                    <a:pt x="17393" y="6796"/>
                    <a:pt x="19106" y="5123"/>
                    <a:pt x="20558" y="3982"/>
                  </a:cubicBezTo>
                  <a:cubicBezTo>
                    <a:pt x="21609" y="3152"/>
                    <a:pt x="22737" y="2425"/>
                    <a:pt x="23918" y="1816"/>
                  </a:cubicBezTo>
                  <a:cubicBezTo>
                    <a:pt x="24294" y="1595"/>
                    <a:pt x="24592" y="1466"/>
                    <a:pt x="24812" y="1336"/>
                  </a:cubicBezTo>
                  <a:cubicBezTo>
                    <a:pt x="24955" y="1258"/>
                    <a:pt x="25085" y="1167"/>
                    <a:pt x="25202" y="1051"/>
                  </a:cubicBezTo>
                  <a:cubicBezTo>
                    <a:pt x="25318" y="921"/>
                    <a:pt x="25176" y="830"/>
                    <a:pt x="24916" y="791"/>
                  </a:cubicBezTo>
                  <a:cubicBezTo>
                    <a:pt x="24657" y="752"/>
                    <a:pt x="24294" y="752"/>
                    <a:pt x="23982" y="752"/>
                  </a:cubicBezTo>
                  <a:cubicBezTo>
                    <a:pt x="23658" y="739"/>
                    <a:pt x="23412" y="726"/>
                    <a:pt x="23373" y="623"/>
                  </a:cubicBezTo>
                  <a:cubicBezTo>
                    <a:pt x="23360" y="571"/>
                    <a:pt x="23399" y="506"/>
                    <a:pt x="23515" y="389"/>
                  </a:cubicBezTo>
                  <a:cubicBezTo>
                    <a:pt x="23593" y="324"/>
                    <a:pt x="23671" y="272"/>
                    <a:pt x="23762" y="220"/>
                  </a:cubicBezTo>
                  <a:cubicBezTo>
                    <a:pt x="23866" y="156"/>
                    <a:pt x="23982" y="78"/>
                    <a:pt x="2415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3355501" y="3781543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Alejandro Coves Vives</a:t>
            </a:r>
            <a:endParaRPr dirty="0">
              <a:solidFill>
                <a:srgbClr val="541C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41C1D"/>
              </a:solidFill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4243350" y="3077613"/>
            <a:ext cx="657300" cy="74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30"/>
          <p:cNvGrpSpPr/>
          <p:nvPr/>
        </p:nvGrpSpPr>
        <p:grpSpPr>
          <a:xfrm flipH="1">
            <a:off x="7007806" y="-799290"/>
            <a:ext cx="2554808" cy="3477212"/>
            <a:chOff x="1882000" y="238175"/>
            <a:chExt cx="3843550" cy="5231250"/>
          </a:xfrm>
        </p:grpSpPr>
        <p:sp>
          <p:nvSpPr>
            <p:cNvPr id="185" name="Google Shape;185;p30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30"/>
          <p:cNvGrpSpPr/>
          <p:nvPr/>
        </p:nvGrpSpPr>
        <p:grpSpPr>
          <a:xfrm rot="1384210">
            <a:off x="3429995" y="3154810"/>
            <a:ext cx="5686527" cy="3437375"/>
            <a:chOff x="238125" y="693075"/>
            <a:chExt cx="7137450" cy="4314425"/>
          </a:xfrm>
        </p:grpSpPr>
        <p:sp>
          <p:nvSpPr>
            <p:cNvPr id="209" name="Google Shape;209;p30"/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30"/>
          <p:cNvGrpSpPr/>
          <p:nvPr/>
        </p:nvGrpSpPr>
        <p:grpSpPr>
          <a:xfrm rot="6928276">
            <a:off x="-25977" y="-74682"/>
            <a:ext cx="1600666" cy="3084687"/>
            <a:chOff x="2453450" y="238025"/>
            <a:chExt cx="2711225" cy="5224875"/>
          </a:xfrm>
        </p:grpSpPr>
        <p:sp>
          <p:nvSpPr>
            <p:cNvPr id="212" name="Google Shape;212;p30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0"/>
          <p:cNvGrpSpPr/>
          <p:nvPr/>
        </p:nvGrpSpPr>
        <p:grpSpPr>
          <a:xfrm rot="-1580682" flipH="1">
            <a:off x="-893836" y="1886634"/>
            <a:ext cx="2033380" cy="4356877"/>
            <a:chOff x="2650500" y="238500"/>
            <a:chExt cx="2300750" cy="5232700"/>
          </a:xfrm>
        </p:grpSpPr>
        <p:sp>
          <p:nvSpPr>
            <p:cNvPr id="265" name="Google Shape;265;p30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0"/>
          <p:cNvGrpSpPr/>
          <p:nvPr/>
        </p:nvGrpSpPr>
        <p:grpSpPr>
          <a:xfrm rot="5400000">
            <a:off x="8158010" y="3740199"/>
            <a:ext cx="1254993" cy="1726601"/>
            <a:chOff x="1913725" y="238075"/>
            <a:chExt cx="3807625" cy="5238475"/>
          </a:xfrm>
        </p:grpSpPr>
        <p:sp>
          <p:nvSpPr>
            <p:cNvPr id="269" name="Google Shape;269;p30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1076022" y="1289402"/>
            <a:ext cx="7030073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>
                <a:solidFill>
                  <a:srgbClr val="541C1D"/>
                </a:solidFill>
              </a:rPr>
              <a:t>ANGULAR </a:t>
            </a:r>
            <a:r>
              <a:rPr lang="es-ES" sz="6000" dirty="0" err="1">
                <a:solidFill>
                  <a:srgbClr val="541C1D"/>
                </a:solidFill>
              </a:rPr>
              <a:t>FUNDAMENTALS</a:t>
            </a:r>
            <a:r>
              <a:rPr lang="es-ES" dirty="0" err="1"/>
              <a:t>Parte</a:t>
            </a:r>
            <a:r>
              <a:rPr lang="es-ES" dirty="0"/>
              <a:t> 3</a:t>
            </a:r>
            <a:endParaRPr sz="6000" dirty="0">
              <a:solidFill>
                <a:srgbClr val="541C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Formulario completo con </a:t>
            </a:r>
            <a:r>
              <a:rPr lang="es-ES" dirty="0" err="1">
                <a:solidFill>
                  <a:srgbClr val="541C1D"/>
                </a:solidFill>
              </a:rPr>
              <a:t>ngModel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D939465-482F-4DF6-AB9F-3AD538AAF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59" y="943618"/>
            <a:ext cx="4363059" cy="370574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9E22B9-E66F-49B3-B4C1-40A71F1FD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871" y="1429435"/>
            <a:ext cx="3803436" cy="31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9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979271"/>
            <a:ext cx="5598000" cy="3190729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58934" y="2212828"/>
            <a:ext cx="4675800" cy="3843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Con este ejemplo podemos ver varios casos: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Controlamos el </a:t>
            </a:r>
            <a:r>
              <a:rPr lang="es-ES" dirty="0" err="1"/>
              <a:t>submit</a:t>
            </a:r>
            <a:r>
              <a:rPr lang="es-ES" dirty="0"/>
              <a:t> con el botón a través del output </a:t>
            </a:r>
            <a:r>
              <a:rPr lang="es-ES" dirty="0" err="1"/>
              <a:t>ngSubmit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Controlamos también el precio anterior y el actual con el </a:t>
            </a:r>
            <a:r>
              <a:rPr lang="es-ES" dirty="0" err="1"/>
              <a:t>ngModelChange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 err="1"/>
              <a:t>Cotrol</a:t>
            </a:r>
            <a:r>
              <a:rPr lang="es-ES" dirty="0"/>
              <a:t> de </a:t>
            </a:r>
            <a:r>
              <a:rPr lang="es-ES" dirty="0" err="1"/>
              <a:t>readio</a:t>
            </a:r>
            <a:r>
              <a:rPr lang="es-ES" dirty="0"/>
              <a:t> </a:t>
            </a:r>
            <a:r>
              <a:rPr lang="es-ES" dirty="0" err="1"/>
              <a:t>buttons</a:t>
            </a:r>
            <a:r>
              <a:rPr lang="es-ES" dirty="0"/>
              <a:t> con </a:t>
            </a:r>
            <a:r>
              <a:rPr lang="es-ES" dirty="0" err="1"/>
              <a:t>ngModel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Control de </a:t>
            </a:r>
            <a:r>
              <a:rPr lang="es-ES" dirty="0" err="1"/>
              <a:t>checkbox</a:t>
            </a:r>
            <a:r>
              <a:rPr lang="es-ES" dirty="0"/>
              <a:t> a partir de </a:t>
            </a:r>
            <a:r>
              <a:rPr lang="es-ES" dirty="0" err="1"/>
              <a:t>ngModel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Deshabilitar el formulario hasta que se acepten los términos.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ngModel</a:t>
            </a:r>
            <a:r>
              <a:rPr lang="es-ES" dirty="0"/>
              <a:t>: Formulario completo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0388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69760" y="778997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2720646" y="1133009"/>
            <a:ext cx="3750879" cy="17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¿</a:t>
            </a:r>
            <a:r>
              <a:rPr lang="es-ES" dirty="0">
                <a:solidFill>
                  <a:srgbClr val="E87E45"/>
                </a:solidFill>
              </a:rPr>
              <a:t>Y sobre los </a:t>
            </a:r>
            <a:r>
              <a:rPr lang="es-ES" dirty="0" err="1">
                <a:solidFill>
                  <a:srgbClr val="E87E45"/>
                </a:solidFill>
              </a:rPr>
              <a:t>select</a:t>
            </a:r>
            <a:r>
              <a:rPr lang="es-ES" dirty="0">
                <a:solidFill>
                  <a:srgbClr val="E87E45"/>
                </a:solidFill>
              </a:rPr>
              <a:t>/combos</a:t>
            </a:r>
            <a:r>
              <a:rPr lang="es" dirty="0">
                <a:solidFill>
                  <a:srgbClr val="E87E45"/>
                </a:solidFill>
              </a:rPr>
              <a:t>?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256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541C1D"/>
                </a:solidFill>
              </a:rPr>
              <a:t>Select</a:t>
            </a:r>
            <a:r>
              <a:rPr lang="es-ES" dirty="0">
                <a:solidFill>
                  <a:srgbClr val="541C1D"/>
                </a:solidFill>
              </a:rPr>
              <a:t>. </a:t>
            </a:r>
            <a:br>
              <a:rPr lang="es-ES" dirty="0">
                <a:solidFill>
                  <a:srgbClr val="541C1D"/>
                </a:solidFill>
              </a:rPr>
            </a:br>
            <a:r>
              <a:rPr lang="es-ES" dirty="0">
                <a:solidFill>
                  <a:srgbClr val="541C1D"/>
                </a:solidFill>
              </a:rPr>
              <a:t>Dos maneras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AE4E2398-B559-46FC-8476-CDB983957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91" y="973403"/>
            <a:ext cx="5249008" cy="13241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C5D752-A9D6-44D7-A194-EAC881BA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88" y="2829204"/>
            <a:ext cx="3934374" cy="16194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15F963-D802-4040-A2CB-D9F878551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995" y="3003463"/>
            <a:ext cx="456311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58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420367"/>
            <a:ext cx="5598000" cy="3749634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51735" y="1565328"/>
            <a:ext cx="4675800" cy="3368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Podemos conocer el estado de los campos del formulario.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s-ES" dirty="0"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Para hacerlo visible vamos a cambiar las clases del </a:t>
            </a:r>
            <a:r>
              <a:rPr lang="es-ES" dirty="0" err="1"/>
              <a:t>css</a:t>
            </a:r>
            <a:r>
              <a:rPr lang="es-ES" dirty="0"/>
              <a:t> y el propio </a:t>
            </a:r>
            <a:r>
              <a:rPr lang="es-ES" dirty="0" err="1"/>
              <a:t>html</a:t>
            </a:r>
            <a:endParaRPr lang="es-ES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Control </a:t>
            </a:r>
            <a:r>
              <a:rPr lang="es-ES" dirty="0" err="1"/>
              <a:t>State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C99567E0-6BC1-43CB-B7E9-747ACADA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814" y="2361475"/>
            <a:ext cx="2486372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Control </a:t>
            </a:r>
            <a:r>
              <a:rPr lang="es-ES" dirty="0" err="1">
                <a:solidFill>
                  <a:srgbClr val="541C1D"/>
                </a:solidFill>
              </a:rPr>
              <a:t>state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E328619-3B32-4034-B709-B116F1457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855" y="-464"/>
            <a:ext cx="6336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9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420367"/>
            <a:ext cx="5598000" cy="3749634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51735" y="1565328"/>
            <a:ext cx="4675800" cy="3368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Es muy necesario conocer si nuestro formulario es valido o no para poner controles y avisos sobre el.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s-ES" dirty="0"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Vamos a cambiar el </a:t>
            </a:r>
            <a:r>
              <a:rPr lang="es-ES" dirty="0" err="1"/>
              <a:t>css</a:t>
            </a:r>
            <a:r>
              <a:rPr lang="es-ES" dirty="0"/>
              <a:t> y un poquito nuestro formulario para comprobarlo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Control </a:t>
            </a:r>
            <a:r>
              <a:rPr lang="es-ES" dirty="0" err="1"/>
              <a:t>Validity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39C8E3B-90BB-4997-80C2-C091A511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14" y="2839538"/>
            <a:ext cx="2073096" cy="16744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6D3CD6-21C6-4D06-A357-AFEFFF6E7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776" y="3164268"/>
            <a:ext cx="3142931" cy="11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9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Control </a:t>
            </a:r>
            <a:r>
              <a:rPr lang="es-ES" dirty="0" err="1">
                <a:solidFill>
                  <a:srgbClr val="541C1D"/>
                </a:solidFill>
              </a:rPr>
              <a:t>state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7F599854-C495-407E-997E-CF5962D4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64" y="0"/>
            <a:ext cx="5103272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45E9D4-BB6D-487C-A641-45AF8E03C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3" y="4173100"/>
            <a:ext cx="1812489" cy="247862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C8A542F-D9C0-4B90-9B1A-1A14BF41BDB6}"/>
              </a:ext>
            </a:extLst>
          </p:cNvPr>
          <p:cNvCxnSpPr/>
          <p:nvPr/>
        </p:nvCxnSpPr>
        <p:spPr>
          <a:xfrm>
            <a:off x="1316171" y="4396956"/>
            <a:ext cx="936003" cy="2234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3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1907846" y="2272886"/>
            <a:ext cx="5308703" cy="2660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Los formularios reactivos son otra manera de realizar formularios.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Toda la lógica de controles de estados y validaciones pasa al controlador (.</a:t>
            </a:r>
            <a:r>
              <a:rPr lang="es-ES" dirty="0" err="1"/>
              <a:t>ts</a:t>
            </a:r>
            <a:r>
              <a:rPr lang="es-ES" dirty="0"/>
              <a:t>) en lugar de al </a:t>
            </a:r>
            <a:r>
              <a:rPr lang="es-ES" dirty="0" err="1"/>
              <a:t>html</a:t>
            </a:r>
            <a:r>
              <a:rPr lang="es-ES" dirty="0"/>
              <a:t>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Los formularios se quedan más limpios y mantenibles y son muy potentes a la hora de realizar validaciones dinámicas.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Por desgracia en este curso no da tiempo a verlos (a no se que acabemos pronto) y se darían en el siguiente curso de angular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Forms</a:t>
            </a:r>
            <a:r>
              <a:rPr lang="es-ES" dirty="0"/>
              <a:t> Reactive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88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2942174" y="912287"/>
            <a:ext cx="2860500" cy="650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1741398" y="1426167"/>
            <a:ext cx="4975719" cy="3292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Con todo lo visto hasta ahora y el ejercicio anterior: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Crean un nuevo componente que permita añadir productos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Crean un formulario que permita introducir nombre, precio, </a:t>
            </a:r>
            <a:r>
              <a:rPr lang="es-ES" sz="1100" dirty="0" err="1"/>
              <a:t>url</a:t>
            </a:r>
            <a:r>
              <a:rPr lang="es-ES" sz="1100" dirty="0"/>
              <a:t> de imagen y si esta o no a la venta. Usa </a:t>
            </a:r>
            <a:r>
              <a:rPr lang="es-ES" sz="1100" dirty="0" err="1"/>
              <a:t>ngModel</a:t>
            </a:r>
            <a:r>
              <a:rPr lang="es-ES" sz="1100" dirty="0"/>
              <a:t> con </a:t>
            </a:r>
            <a:r>
              <a:rPr lang="es-ES" sz="1100" dirty="0" err="1"/>
              <a:t>two-way-binding</a:t>
            </a:r>
            <a:r>
              <a:rPr lang="es-ES" sz="1100" dirty="0"/>
              <a:t> (o si ya los has utilizado y te ves capaz </a:t>
            </a:r>
            <a:r>
              <a:rPr lang="es-ES" sz="1100" dirty="0" err="1"/>
              <a:t>formsReactive</a:t>
            </a:r>
            <a:r>
              <a:rPr lang="es-ES" sz="1100" dirty="0"/>
              <a:t>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>
                <a:solidFill>
                  <a:srgbClr val="541C1D"/>
                </a:solidFill>
              </a:rPr>
              <a:t>Haz todos los campos requeridos e intenta añadir una validación de </a:t>
            </a:r>
            <a:r>
              <a:rPr lang="es-ES" sz="1100" dirty="0" err="1">
                <a:solidFill>
                  <a:srgbClr val="541C1D"/>
                </a:solidFill>
              </a:rPr>
              <a:t>pattern</a:t>
            </a:r>
            <a:r>
              <a:rPr lang="es-ES" sz="1100" dirty="0">
                <a:solidFill>
                  <a:srgbClr val="541C1D"/>
                </a:solidFill>
              </a:rPr>
              <a:t> con una </a:t>
            </a:r>
            <a:r>
              <a:rPr lang="es-ES" sz="1100" dirty="0" err="1">
                <a:solidFill>
                  <a:srgbClr val="541C1D"/>
                </a:solidFill>
              </a:rPr>
              <a:t>regex</a:t>
            </a:r>
            <a:r>
              <a:rPr lang="es-ES" sz="1100" dirty="0">
                <a:solidFill>
                  <a:srgbClr val="541C1D"/>
                </a:solidFill>
              </a:rPr>
              <a:t> básica a la </a:t>
            </a:r>
            <a:r>
              <a:rPr lang="es-ES" sz="1100" dirty="0" err="1">
                <a:solidFill>
                  <a:srgbClr val="541C1D"/>
                </a:solidFill>
              </a:rPr>
              <a:t>url</a:t>
            </a:r>
            <a:r>
              <a:rPr lang="es-ES" sz="1100" dirty="0">
                <a:solidFill>
                  <a:srgbClr val="541C1D"/>
                </a:solidFill>
              </a:rPr>
              <a:t> de imagen.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>
                <a:solidFill>
                  <a:srgbClr val="541C1D"/>
                </a:solidFill>
              </a:rPr>
              <a:t>Muestra mensajes de error pero solo si se han editado los cambios o después del primer </a:t>
            </a:r>
            <a:r>
              <a:rPr lang="es-ES" sz="1100" dirty="0" err="1">
                <a:solidFill>
                  <a:srgbClr val="541C1D"/>
                </a:solidFill>
              </a:rPr>
              <a:t>submit</a:t>
            </a:r>
            <a:r>
              <a:rPr lang="es-ES" sz="1100" dirty="0">
                <a:solidFill>
                  <a:srgbClr val="541C1D"/>
                </a:solidFill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>
                <a:solidFill>
                  <a:srgbClr val="541C1D"/>
                </a:solidFill>
              </a:rPr>
              <a:t>Añade botón para limpiar el formulario (</a:t>
            </a:r>
            <a:r>
              <a:rPr lang="es-ES" sz="1100" dirty="0" err="1">
                <a:solidFill>
                  <a:srgbClr val="541C1D"/>
                </a:solidFill>
              </a:rPr>
              <a:t>reset</a:t>
            </a:r>
            <a:r>
              <a:rPr lang="es-ES" sz="1100" dirty="0">
                <a:solidFill>
                  <a:srgbClr val="541C1D"/>
                </a:solidFill>
              </a:rPr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Añade control del botón de </a:t>
            </a:r>
            <a:r>
              <a:rPr lang="es-ES" sz="1100" dirty="0" err="1"/>
              <a:t>submit</a:t>
            </a:r>
            <a:r>
              <a:rPr lang="es-ES" sz="1100" dirty="0"/>
              <a:t> para cuando el formulario sea valido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>
                <a:solidFill>
                  <a:srgbClr val="541C1D"/>
                </a:solidFill>
              </a:rPr>
              <a:t>Añade el producto creado al array de </a:t>
            </a:r>
            <a:r>
              <a:rPr lang="es-ES" sz="1100" dirty="0" err="1">
                <a:solidFill>
                  <a:srgbClr val="541C1D"/>
                </a:solidFill>
              </a:rPr>
              <a:t>forms</a:t>
            </a:r>
            <a:r>
              <a:rPr lang="es-ES" sz="1100" dirty="0">
                <a:solidFill>
                  <a:srgbClr val="541C1D"/>
                </a:solidFill>
              </a:rPr>
              <a:t> para que se muestre y resetea el formulario una vez añadido</a:t>
            </a:r>
            <a:endParaRPr sz="1100" dirty="0">
              <a:solidFill>
                <a:srgbClr val="541C1D"/>
              </a:solidFill>
            </a:endParaRPr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77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2"/>
          <p:cNvGrpSpPr/>
          <p:nvPr/>
        </p:nvGrpSpPr>
        <p:grpSpPr>
          <a:xfrm>
            <a:off x="-619764" y="-436680"/>
            <a:ext cx="1235990" cy="1227266"/>
            <a:chOff x="1173550" y="238600"/>
            <a:chExt cx="5252825" cy="5215750"/>
          </a:xfrm>
        </p:grpSpPr>
        <p:sp>
          <p:nvSpPr>
            <p:cNvPr id="354" name="Google Shape;354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2"/>
          <p:cNvGrpSpPr/>
          <p:nvPr/>
        </p:nvGrpSpPr>
        <p:grpSpPr>
          <a:xfrm rot="-8521147" flipH="1">
            <a:off x="6742384" y="3345617"/>
            <a:ext cx="2712826" cy="621429"/>
            <a:chOff x="234200" y="2027925"/>
            <a:chExt cx="7146700" cy="1637100"/>
          </a:xfrm>
        </p:grpSpPr>
        <p:sp>
          <p:nvSpPr>
            <p:cNvPr id="540" name="Google Shape;540;p32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308275" y="3203875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256550" y="3187950"/>
              <a:ext cx="620975" cy="355425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925800" y="256812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6654075" y="3183400"/>
              <a:ext cx="688800" cy="377550"/>
            </a:xfrm>
            <a:custGeom>
              <a:avLst/>
              <a:gdLst/>
              <a:ahLst/>
              <a:cxnLst/>
              <a:rect l="l" t="t" r="r" b="b"/>
              <a:pathLst>
                <a:path w="27552" h="15102" extrusionOk="0">
                  <a:moveTo>
                    <a:pt x="13725" y="1"/>
                  </a:moveTo>
                  <a:cubicBezTo>
                    <a:pt x="9046" y="1"/>
                    <a:pt x="4460" y="1509"/>
                    <a:pt x="2147" y="4300"/>
                  </a:cubicBezTo>
                  <a:cubicBezTo>
                    <a:pt x="1503" y="5022"/>
                    <a:pt x="1054" y="5880"/>
                    <a:pt x="800" y="6817"/>
                  </a:cubicBezTo>
                  <a:cubicBezTo>
                    <a:pt x="664" y="7499"/>
                    <a:pt x="469" y="8163"/>
                    <a:pt x="254" y="8826"/>
                  </a:cubicBezTo>
                  <a:cubicBezTo>
                    <a:pt x="137" y="9099"/>
                    <a:pt x="59" y="9392"/>
                    <a:pt x="0" y="9685"/>
                  </a:cubicBezTo>
                  <a:cubicBezTo>
                    <a:pt x="20" y="9724"/>
                    <a:pt x="137" y="10114"/>
                    <a:pt x="254" y="10543"/>
                  </a:cubicBezTo>
                  <a:cubicBezTo>
                    <a:pt x="547" y="11538"/>
                    <a:pt x="1191" y="12260"/>
                    <a:pt x="2576" y="13119"/>
                  </a:cubicBezTo>
                  <a:cubicBezTo>
                    <a:pt x="4137" y="14094"/>
                    <a:pt x="6147" y="14641"/>
                    <a:pt x="9054" y="14816"/>
                  </a:cubicBezTo>
                  <a:cubicBezTo>
                    <a:pt x="10400" y="14894"/>
                    <a:pt x="12098" y="15011"/>
                    <a:pt x="12878" y="15070"/>
                  </a:cubicBezTo>
                  <a:cubicBezTo>
                    <a:pt x="13122" y="15091"/>
                    <a:pt x="13398" y="15101"/>
                    <a:pt x="13697" y="15101"/>
                  </a:cubicBezTo>
                  <a:cubicBezTo>
                    <a:pt x="15598" y="15101"/>
                    <a:pt x="18443" y="14695"/>
                    <a:pt x="20078" y="14172"/>
                  </a:cubicBezTo>
                  <a:cubicBezTo>
                    <a:pt x="24956" y="12573"/>
                    <a:pt x="27551" y="9334"/>
                    <a:pt x="26419" y="6251"/>
                  </a:cubicBezTo>
                  <a:cubicBezTo>
                    <a:pt x="25776" y="4514"/>
                    <a:pt x="24644" y="3265"/>
                    <a:pt x="22693" y="2153"/>
                  </a:cubicBezTo>
                  <a:cubicBezTo>
                    <a:pt x="20114" y="695"/>
                    <a:pt x="16898" y="1"/>
                    <a:pt x="1372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6900400" y="2703250"/>
              <a:ext cx="480500" cy="225550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32"/>
          <p:cNvSpPr/>
          <p:nvPr/>
        </p:nvSpPr>
        <p:spPr>
          <a:xfrm>
            <a:off x="1326477" y="790574"/>
            <a:ext cx="1008551" cy="964324"/>
          </a:xfrm>
          <a:custGeom>
            <a:avLst/>
            <a:gdLst/>
            <a:ahLst/>
            <a:cxnLst/>
            <a:rect l="l" t="t" r="r" b="b"/>
            <a:pathLst>
              <a:path w="217712" h="208165" extrusionOk="0">
                <a:moveTo>
                  <a:pt x="140434" y="31692"/>
                </a:moveTo>
                <a:cubicBezTo>
                  <a:pt x="140813" y="31896"/>
                  <a:pt x="141192" y="32101"/>
                  <a:pt x="141570" y="32308"/>
                </a:cubicBezTo>
                <a:lnTo>
                  <a:pt x="141570" y="32308"/>
                </a:lnTo>
                <a:cubicBezTo>
                  <a:pt x="141267" y="32144"/>
                  <a:pt x="140893" y="31941"/>
                  <a:pt x="140434" y="31692"/>
                </a:cubicBezTo>
                <a:close/>
                <a:moveTo>
                  <a:pt x="66305" y="44003"/>
                </a:moveTo>
                <a:lnTo>
                  <a:pt x="66305" y="44003"/>
                </a:lnTo>
                <a:cubicBezTo>
                  <a:pt x="66311" y="44003"/>
                  <a:pt x="65985" y="44209"/>
                  <a:pt x="64986" y="44831"/>
                </a:cubicBezTo>
                <a:cubicBezTo>
                  <a:pt x="64970" y="44841"/>
                  <a:pt x="64954" y="44850"/>
                  <a:pt x="64939" y="44860"/>
                </a:cubicBezTo>
                <a:lnTo>
                  <a:pt x="64939" y="44860"/>
                </a:lnTo>
                <a:cubicBezTo>
                  <a:pt x="65022" y="44805"/>
                  <a:pt x="65105" y="44750"/>
                  <a:pt x="65189" y="44695"/>
                </a:cubicBezTo>
                <a:cubicBezTo>
                  <a:pt x="65535" y="44471"/>
                  <a:pt x="66297" y="44003"/>
                  <a:pt x="66305" y="44003"/>
                </a:cubicBezTo>
                <a:close/>
                <a:moveTo>
                  <a:pt x="162200" y="47141"/>
                </a:moveTo>
                <a:lnTo>
                  <a:pt x="162200" y="47141"/>
                </a:lnTo>
                <a:cubicBezTo>
                  <a:pt x="162305" y="47240"/>
                  <a:pt x="162409" y="47339"/>
                  <a:pt x="162514" y="47438"/>
                </a:cubicBezTo>
                <a:lnTo>
                  <a:pt x="162200" y="47141"/>
                </a:lnTo>
                <a:close/>
                <a:moveTo>
                  <a:pt x="52681" y="54236"/>
                </a:moveTo>
                <a:cubicBezTo>
                  <a:pt x="52613" y="54299"/>
                  <a:pt x="52542" y="54365"/>
                  <a:pt x="52471" y="54432"/>
                </a:cubicBezTo>
                <a:lnTo>
                  <a:pt x="52471" y="54432"/>
                </a:lnTo>
                <a:cubicBezTo>
                  <a:pt x="52261" y="54640"/>
                  <a:pt x="52052" y="54845"/>
                  <a:pt x="51845" y="55049"/>
                </a:cubicBezTo>
                <a:lnTo>
                  <a:pt x="51845" y="55049"/>
                </a:lnTo>
                <a:cubicBezTo>
                  <a:pt x="52024" y="54876"/>
                  <a:pt x="52295" y="54614"/>
                  <a:pt x="52681" y="54236"/>
                </a:cubicBezTo>
                <a:close/>
                <a:moveTo>
                  <a:pt x="179096" y="71075"/>
                </a:moveTo>
                <a:cubicBezTo>
                  <a:pt x="179179" y="71244"/>
                  <a:pt x="179262" y="71414"/>
                  <a:pt x="179344" y="71583"/>
                </a:cubicBezTo>
                <a:lnTo>
                  <a:pt x="179096" y="71075"/>
                </a:lnTo>
                <a:close/>
                <a:moveTo>
                  <a:pt x="32341" y="86551"/>
                </a:moveTo>
                <a:lnTo>
                  <a:pt x="32138" y="87267"/>
                </a:lnTo>
                <a:lnTo>
                  <a:pt x="32138" y="87267"/>
                </a:lnTo>
                <a:cubicBezTo>
                  <a:pt x="32204" y="87028"/>
                  <a:pt x="32272" y="86789"/>
                  <a:pt x="32341" y="86551"/>
                </a:cubicBezTo>
                <a:close/>
                <a:moveTo>
                  <a:pt x="187601" y="104570"/>
                </a:moveTo>
                <a:cubicBezTo>
                  <a:pt x="187615" y="104750"/>
                  <a:pt x="187628" y="104929"/>
                  <a:pt x="187641" y="105109"/>
                </a:cubicBezTo>
                <a:lnTo>
                  <a:pt x="187601" y="104570"/>
                </a:lnTo>
                <a:close/>
                <a:moveTo>
                  <a:pt x="50560" y="157733"/>
                </a:moveTo>
                <a:lnTo>
                  <a:pt x="50871" y="158034"/>
                </a:lnTo>
                <a:lnTo>
                  <a:pt x="50871" y="158034"/>
                </a:lnTo>
                <a:cubicBezTo>
                  <a:pt x="50767" y="157934"/>
                  <a:pt x="50663" y="157834"/>
                  <a:pt x="50560" y="157733"/>
                </a:cubicBezTo>
                <a:close/>
                <a:moveTo>
                  <a:pt x="174660" y="157789"/>
                </a:moveTo>
                <a:lnTo>
                  <a:pt x="174660" y="157789"/>
                </a:lnTo>
                <a:cubicBezTo>
                  <a:pt x="174596" y="157893"/>
                  <a:pt x="174532" y="157999"/>
                  <a:pt x="174467" y="158106"/>
                </a:cubicBezTo>
                <a:lnTo>
                  <a:pt x="173926" y="158952"/>
                </a:lnTo>
                <a:cubicBezTo>
                  <a:pt x="173699" y="159315"/>
                  <a:pt x="173609" y="159459"/>
                  <a:pt x="173608" y="159459"/>
                </a:cubicBezTo>
                <a:cubicBezTo>
                  <a:pt x="173607" y="159459"/>
                  <a:pt x="174286" y="158372"/>
                  <a:pt x="174660" y="157789"/>
                </a:cubicBezTo>
                <a:close/>
                <a:moveTo>
                  <a:pt x="51687" y="158824"/>
                </a:moveTo>
                <a:lnTo>
                  <a:pt x="52591" y="159697"/>
                </a:lnTo>
                <a:cubicBezTo>
                  <a:pt x="52288" y="159408"/>
                  <a:pt x="51986" y="159117"/>
                  <a:pt x="51687" y="158824"/>
                </a:cubicBezTo>
                <a:close/>
                <a:moveTo>
                  <a:pt x="164816" y="170161"/>
                </a:moveTo>
                <a:cubicBezTo>
                  <a:pt x="164441" y="170509"/>
                  <a:pt x="164063" y="170854"/>
                  <a:pt x="163682" y="171196"/>
                </a:cubicBezTo>
                <a:lnTo>
                  <a:pt x="163682" y="171196"/>
                </a:lnTo>
                <a:cubicBezTo>
                  <a:pt x="163973" y="170931"/>
                  <a:pt x="164346" y="170591"/>
                  <a:pt x="164816" y="170161"/>
                </a:cubicBezTo>
                <a:close/>
                <a:moveTo>
                  <a:pt x="135288" y="29443"/>
                </a:moveTo>
                <a:lnTo>
                  <a:pt x="135288" y="29443"/>
                </a:lnTo>
                <a:cubicBezTo>
                  <a:pt x="136388" y="29906"/>
                  <a:pt x="137511" y="30392"/>
                  <a:pt x="138606" y="30879"/>
                </a:cubicBezTo>
                <a:cubicBezTo>
                  <a:pt x="139283" y="31184"/>
                  <a:pt x="139926" y="31522"/>
                  <a:pt x="140604" y="31827"/>
                </a:cubicBezTo>
                <a:cubicBezTo>
                  <a:pt x="140992" y="32015"/>
                  <a:pt x="141659" y="32366"/>
                  <a:pt x="142127" y="32614"/>
                </a:cubicBezTo>
                <a:lnTo>
                  <a:pt x="142127" y="32614"/>
                </a:lnTo>
                <a:cubicBezTo>
                  <a:pt x="144123" y="33714"/>
                  <a:pt x="146099" y="34852"/>
                  <a:pt x="148054" y="36094"/>
                </a:cubicBezTo>
                <a:cubicBezTo>
                  <a:pt x="152706" y="39043"/>
                  <a:pt x="157085" y="42429"/>
                  <a:pt x="161142" y="46154"/>
                </a:cubicBezTo>
                <a:lnTo>
                  <a:pt x="161142" y="46154"/>
                </a:lnTo>
                <a:cubicBezTo>
                  <a:pt x="168184" y="53118"/>
                  <a:pt x="174079" y="61156"/>
                  <a:pt x="178564" y="70007"/>
                </a:cubicBezTo>
                <a:lnTo>
                  <a:pt x="178564" y="70007"/>
                </a:lnTo>
                <a:cubicBezTo>
                  <a:pt x="183485" y="80558"/>
                  <a:pt x="186503" y="91883"/>
                  <a:pt x="187511" y="103465"/>
                </a:cubicBezTo>
                <a:lnTo>
                  <a:pt x="187511" y="103465"/>
                </a:lnTo>
                <a:cubicBezTo>
                  <a:pt x="188174" y="114583"/>
                  <a:pt x="187032" y="125716"/>
                  <a:pt x="184142" y="136460"/>
                </a:cubicBezTo>
                <a:lnTo>
                  <a:pt x="184142" y="136460"/>
                </a:lnTo>
                <a:cubicBezTo>
                  <a:pt x="182752" y="140994"/>
                  <a:pt x="181048" y="145436"/>
                  <a:pt x="179005" y="149707"/>
                </a:cubicBezTo>
                <a:cubicBezTo>
                  <a:pt x="177888" y="152044"/>
                  <a:pt x="176669" y="154347"/>
                  <a:pt x="175382" y="156616"/>
                </a:cubicBezTo>
                <a:cubicBezTo>
                  <a:pt x="175179" y="156953"/>
                  <a:pt x="174976" y="157276"/>
                  <a:pt x="174774" y="157604"/>
                </a:cubicBezTo>
                <a:lnTo>
                  <a:pt x="174774" y="157604"/>
                </a:lnTo>
                <a:cubicBezTo>
                  <a:pt x="174068" y="158609"/>
                  <a:pt x="173418" y="159641"/>
                  <a:pt x="172707" y="160612"/>
                </a:cubicBezTo>
                <a:cubicBezTo>
                  <a:pt x="171217" y="162711"/>
                  <a:pt x="169625" y="164743"/>
                  <a:pt x="167932" y="166673"/>
                </a:cubicBezTo>
                <a:cubicBezTo>
                  <a:pt x="167085" y="167621"/>
                  <a:pt x="166239" y="168570"/>
                  <a:pt x="165392" y="169484"/>
                </a:cubicBezTo>
                <a:cubicBezTo>
                  <a:pt x="164789" y="170105"/>
                  <a:pt x="163349" y="171460"/>
                  <a:pt x="162928" y="171865"/>
                </a:cubicBezTo>
                <a:lnTo>
                  <a:pt x="162928" y="171865"/>
                </a:lnTo>
                <a:cubicBezTo>
                  <a:pt x="161655" y="172980"/>
                  <a:pt x="160346" y="174056"/>
                  <a:pt x="158992" y="175072"/>
                </a:cubicBezTo>
                <a:cubicBezTo>
                  <a:pt x="157976" y="175850"/>
                  <a:pt x="156960" y="176629"/>
                  <a:pt x="155910" y="177340"/>
                </a:cubicBezTo>
                <a:cubicBezTo>
                  <a:pt x="155368" y="177713"/>
                  <a:pt x="154860" y="178052"/>
                  <a:pt x="154318" y="178424"/>
                </a:cubicBezTo>
                <a:cubicBezTo>
                  <a:pt x="154219" y="178486"/>
                  <a:pt x="154086" y="178568"/>
                  <a:pt x="153939" y="178658"/>
                </a:cubicBezTo>
                <a:lnTo>
                  <a:pt x="153939" y="178658"/>
                </a:lnTo>
                <a:cubicBezTo>
                  <a:pt x="153918" y="178671"/>
                  <a:pt x="153897" y="178683"/>
                  <a:pt x="153878" y="178695"/>
                </a:cubicBezTo>
                <a:cubicBezTo>
                  <a:pt x="153269" y="179034"/>
                  <a:pt x="152659" y="179372"/>
                  <a:pt x="152050" y="179711"/>
                </a:cubicBezTo>
                <a:cubicBezTo>
                  <a:pt x="150898" y="180320"/>
                  <a:pt x="149713" y="180930"/>
                  <a:pt x="148528" y="181472"/>
                </a:cubicBezTo>
                <a:cubicBezTo>
                  <a:pt x="147309" y="182081"/>
                  <a:pt x="146056" y="182623"/>
                  <a:pt x="144769" y="183131"/>
                </a:cubicBezTo>
                <a:cubicBezTo>
                  <a:pt x="144570" y="183213"/>
                  <a:pt x="144375" y="183295"/>
                  <a:pt x="144182" y="183375"/>
                </a:cubicBezTo>
                <a:lnTo>
                  <a:pt x="144182" y="183375"/>
                </a:lnTo>
                <a:cubicBezTo>
                  <a:pt x="141646" y="184256"/>
                  <a:pt x="139108" y="184977"/>
                  <a:pt x="136506" y="185569"/>
                </a:cubicBezTo>
                <a:cubicBezTo>
                  <a:pt x="135370" y="185840"/>
                  <a:pt x="134213" y="186045"/>
                  <a:pt x="133069" y="186272"/>
                </a:cubicBezTo>
                <a:lnTo>
                  <a:pt x="133069" y="186272"/>
                </a:lnTo>
                <a:cubicBezTo>
                  <a:pt x="132540" y="186343"/>
                  <a:pt x="132000" y="186413"/>
                  <a:pt x="131460" y="186484"/>
                </a:cubicBezTo>
                <a:cubicBezTo>
                  <a:pt x="128446" y="186822"/>
                  <a:pt x="125433" y="187025"/>
                  <a:pt x="122419" y="187093"/>
                </a:cubicBezTo>
                <a:lnTo>
                  <a:pt x="119676" y="187093"/>
                </a:lnTo>
                <a:cubicBezTo>
                  <a:pt x="118549" y="187031"/>
                  <a:pt x="117428" y="186952"/>
                  <a:pt x="116323" y="186856"/>
                </a:cubicBezTo>
                <a:cubicBezTo>
                  <a:pt x="112937" y="186585"/>
                  <a:pt x="109584" y="186145"/>
                  <a:pt x="106266" y="185603"/>
                </a:cubicBezTo>
                <a:cubicBezTo>
                  <a:pt x="104572" y="185298"/>
                  <a:pt x="102879" y="184960"/>
                  <a:pt x="101186" y="184587"/>
                </a:cubicBezTo>
                <a:lnTo>
                  <a:pt x="100025" y="184322"/>
                </a:lnTo>
                <a:lnTo>
                  <a:pt x="100025" y="184322"/>
                </a:lnTo>
                <a:cubicBezTo>
                  <a:pt x="99608" y="184215"/>
                  <a:pt x="99191" y="184104"/>
                  <a:pt x="98782" y="183978"/>
                </a:cubicBezTo>
                <a:cubicBezTo>
                  <a:pt x="94075" y="182657"/>
                  <a:pt x="89435" y="181065"/>
                  <a:pt x="84864" y="179271"/>
                </a:cubicBezTo>
                <a:cubicBezTo>
                  <a:pt x="82764" y="178458"/>
                  <a:pt x="80665" y="177544"/>
                  <a:pt x="78599" y="176629"/>
                </a:cubicBezTo>
                <a:cubicBezTo>
                  <a:pt x="77617" y="176155"/>
                  <a:pt x="76601" y="175715"/>
                  <a:pt x="75619" y="175241"/>
                </a:cubicBezTo>
                <a:lnTo>
                  <a:pt x="74296" y="174579"/>
                </a:lnTo>
                <a:lnTo>
                  <a:pt x="74296" y="174579"/>
                </a:lnTo>
                <a:cubicBezTo>
                  <a:pt x="67357" y="170848"/>
                  <a:pt x="60716" y="166590"/>
                  <a:pt x="54657" y="161458"/>
                </a:cubicBezTo>
                <a:cubicBezTo>
                  <a:pt x="53532" y="160471"/>
                  <a:pt x="52407" y="159483"/>
                  <a:pt x="51318" y="158459"/>
                </a:cubicBezTo>
                <a:lnTo>
                  <a:pt x="51318" y="158459"/>
                </a:lnTo>
                <a:cubicBezTo>
                  <a:pt x="45117" y="152297"/>
                  <a:pt x="39933" y="145203"/>
                  <a:pt x="35934" y="137444"/>
                </a:cubicBezTo>
                <a:lnTo>
                  <a:pt x="35934" y="137444"/>
                </a:lnTo>
                <a:cubicBezTo>
                  <a:pt x="32356" y="129636"/>
                  <a:pt x="30117" y="121277"/>
                  <a:pt x="29315" y="112707"/>
                </a:cubicBezTo>
                <a:lnTo>
                  <a:pt x="29315" y="112707"/>
                </a:lnTo>
                <a:cubicBezTo>
                  <a:pt x="28884" y="104538"/>
                  <a:pt x="29745" y="96333"/>
                  <a:pt x="31825" y="88419"/>
                </a:cubicBezTo>
                <a:lnTo>
                  <a:pt x="31825" y="88419"/>
                </a:lnTo>
                <a:cubicBezTo>
                  <a:pt x="33971" y="81426"/>
                  <a:pt x="36986" y="74711"/>
                  <a:pt x="40843" y="68472"/>
                </a:cubicBezTo>
                <a:lnTo>
                  <a:pt x="40843" y="68472"/>
                </a:lnTo>
                <a:cubicBezTo>
                  <a:pt x="40933" y="68338"/>
                  <a:pt x="41022" y="68202"/>
                  <a:pt x="41111" y="68062"/>
                </a:cubicBezTo>
                <a:cubicBezTo>
                  <a:pt x="41687" y="67215"/>
                  <a:pt x="42297" y="66334"/>
                  <a:pt x="42906" y="65488"/>
                </a:cubicBezTo>
                <a:cubicBezTo>
                  <a:pt x="44058" y="63896"/>
                  <a:pt x="45277" y="62338"/>
                  <a:pt x="46564" y="60815"/>
                </a:cubicBezTo>
                <a:cubicBezTo>
                  <a:pt x="47884" y="59257"/>
                  <a:pt x="49273" y="57699"/>
                  <a:pt x="50695" y="56209"/>
                </a:cubicBezTo>
                <a:cubicBezTo>
                  <a:pt x="51069" y="55815"/>
                  <a:pt x="51454" y="55433"/>
                  <a:pt x="51845" y="55049"/>
                </a:cubicBezTo>
                <a:lnTo>
                  <a:pt x="51845" y="55049"/>
                </a:lnTo>
                <a:cubicBezTo>
                  <a:pt x="51641" y="55245"/>
                  <a:pt x="51555" y="55325"/>
                  <a:pt x="51552" y="55325"/>
                </a:cubicBezTo>
                <a:cubicBezTo>
                  <a:pt x="51544" y="55325"/>
                  <a:pt x="52017" y="54858"/>
                  <a:pt x="52471" y="54432"/>
                </a:cubicBezTo>
                <a:lnTo>
                  <a:pt x="52471" y="54432"/>
                </a:lnTo>
                <a:cubicBezTo>
                  <a:pt x="52545" y="54359"/>
                  <a:pt x="52619" y="54285"/>
                  <a:pt x="52693" y="54211"/>
                </a:cubicBezTo>
                <a:cubicBezTo>
                  <a:pt x="52935" y="53969"/>
                  <a:pt x="53199" y="53726"/>
                  <a:pt x="53451" y="53484"/>
                </a:cubicBezTo>
                <a:lnTo>
                  <a:pt x="53451" y="53484"/>
                </a:lnTo>
                <a:cubicBezTo>
                  <a:pt x="53154" y="53774"/>
                  <a:pt x="52899" y="54024"/>
                  <a:pt x="52681" y="54236"/>
                </a:cubicBezTo>
                <a:lnTo>
                  <a:pt x="52681" y="54236"/>
                </a:lnTo>
                <a:cubicBezTo>
                  <a:pt x="52757" y="54167"/>
                  <a:pt x="52829" y="54101"/>
                  <a:pt x="52896" y="54042"/>
                </a:cubicBezTo>
                <a:cubicBezTo>
                  <a:pt x="55944" y="51299"/>
                  <a:pt x="59195" y="48759"/>
                  <a:pt x="62581" y="46422"/>
                </a:cubicBezTo>
                <a:cubicBezTo>
                  <a:pt x="63365" y="45910"/>
                  <a:pt x="64123" y="45397"/>
                  <a:pt x="64901" y="44884"/>
                </a:cubicBezTo>
                <a:lnTo>
                  <a:pt x="64901" y="44884"/>
                </a:lnTo>
                <a:cubicBezTo>
                  <a:pt x="64999" y="44824"/>
                  <a:pt x="65087" y="44771"/>
                  <a:pt x="65155" y="44729"/>
                </a:cubicBezTo>
                <a:cubicBezTo>
                  <a:pt x="66983" y="43679"/>
                  <a:pt x="68880" y="42664"/>
                  <a:pt x="70776" y="41682"/>
                </a:cubicBezTo>
                <a:cubicBezTo>
                  <a:pt x="72706" y="40733"/>
                  <a:pt x="74671" y="39853"/>
                  <a:pt x="76702" y="38972"/>
                </a:cubicBezTo>
                <a:cubicBezTo>
                  <a:pt x="77441" y="38677"/>
                  <a:pt x="78198" y="38399"/>
                  <a:pt x="78946" y="38101"/>
                </a:cubicBezTo>
                <a:lnTo>
                  <a:pt x="78946" y="38101"/>
                </a:lnTo>
                <a:cubicBezTo>
                  <a:pt x="79190" y="38016"/>
                  <a:pt x="79436" y="37932"/>
                  <a:pt x="79682" y="37855"/>
                </a:cubicBezTo>
                <a:cubicBezTo>
                  <a:pt x="84085" y="36365"/>
                  <a:pt x="88623" y="35180"/>
                  <a:pt x="93194" y="34333"/>
                </a:cubicBezTo>
                <a:cubicBezTo>
                  <a:pt x="93329" y="34305"/>
                  <a:pt x="93466" y="34278"/>
                  <a:pt x="93604" y="34251"/>
                </a:cubicBezTo>
                <a:lnTo>
                  <a:pt x="93604" y="34251"/>
                </a:lnTo>
                <a:lnTo>
                  <a:pt x="93736" y="34231"/>
                </a:lnTo>
                <a:cubicBezTo>
                  <a:pt x="95057" y="34028"/>
                  <a:pt x="96411" y="33825"/>
                  <a:pt x="97766" y="33690"/>
                </a:cubicBezTo>
                <a:cubicBezTo>
                  <a:pt x="100509" y="33385"/>
                  <a:pt x="103286" y="33182"/>
                  <a:pt x="106062" y="33046"/>
                </a:cubicBezTo>
                <a:cubicBezTo>
                  <a:pt x="107451" y="33012"/>
                  <a:pt x="108873" y="32978"/>
                  <a:pt x="110295" y="32978"/>
                </a:cubicBezTo>
                <a:lnTo>
                  <a:pt x="112414" y="32978"/>
                </a:lnTo>
                <a:cubicBezTo>
                  <a:pt x="115162" y="33094"/>
                  <a:pt x="117910" y="33313"/>
                  <a:pt x="120658" y="33588"/>
                </a:cubicBezTo>
                <a:cubicBezTo>
                  <a:pt x="121359" y="33656"/>
                  <a:pt x="122062" y="33690"/>
                  <a:pt x="122763" y="33690"/>
                </a:cubicBezTo>
                <a:cubicBezTo>
                  <a:pt x="125886" y="33690"/>
                  <a:pt x="128978" y="33013"/>
                  <a:pt x="131799" y="31658"/>
                </a:cubicBezTo>
                <a:cubicBezTo>
                  <a:pt x="132910" y="31110"/>
                  <a:pt x="134143" y="30351"/>
                  <a:pt x="135288" y="29443"/>
                </a:cubicBezTo>
                <a:close/>
                <a:moveTo>
                  <a:pt x="94563" y="1"/>
                </a:moveTo>
                <a:cubicBezTo>
                  <a:pt x="89887" y="1"/>
                  <a:pt x="85214" y="159"/>
                  <a:pt x="80529" y="469"/>
                </a:cubicBezTo>
                <a:cubicBezTo>
                  <a:pt x="76702" y="740"/>
                  <a:pt x="73045" y="2095"/>
                  <a:pt x="69964" y="4363"/>
                </a:cubicBezTo>
                <a:cubicBezTo>
                  <a:pt x="67796" y="6023"/>
                  <a:pt x="65189" y="9071"/>
                  <a:pt x="65053" y="11983"/>
                </a:cubicBezTo>
                <a:cubicBezTo>
                  <a:pt x="64894" y="15697"/>
                  <a:pt x="66832" y="18229"/>
                  <a:pt x="69579" y="19743"/>
                </a:cubicBezTo>
                <a:lnTo>
                  <a:pt x="69579" y="19743"/>
                </a:lnTo>
                <a:cubicBezTo>
                  <a:pt x="61356" y="22849"/>
                  <a:pt x="53489" y="26881"/>
                  <a:pt x="46056" y="31658"/>
                </a:cubicBezTo>
                <a:cubicBezTo>
                  <a:pt x="27024" y="43883"/>
                  <a:pt x="11345" y="63185"/>
                  <a:pt x="4776" y="84993"/>
                </a:cubicBezTo>
                <a:cubicBezTo>
                  <a:pt x="1321" y="96439"/>
                  <a:pt x="1" y="107581"/>
                  <a:pt x="1017" y="119501"/>
                </a:cubicBezTo>
                <a:cubicBezTo>
                  <a:pt x="1931" y="130710"/>
                  <a:pt x="5487" y="141241"/>
                  <a:pt x="10736" y="151164"/>
                </a:cubicBezTo>
                <a:cubicBezTo>
                  <a:pt x="23367" y="175038"/>
                  <a:pt x="47579" y="190954"/>
                  <a:pt x="72436" y="199962"/>
                </a:cubicBezTo>
                <a:cubicBezTo>
                  <a:pt x="86674" y="205122"/>
                  <a:pt x="101954" y="208165"/>
                  <a:pt x="117178" y="208165"/>
                </a:cubicBezTo>
                <a:cubicBezTo>
                  <a:pt x="126829" y="208165"/>
                  <a:pt x="136457" y="206942"/>
                  <a:pt x="145785" y="204262"/>
                </a:cubicBezTo>
                <a:cubicBezTo>
                  <a:pt x="165256" y="198675"/>
                  <a:pt x="182967" y="187059"/>
                  <a:pt x="195192" y="170872"/>
                </a:cubicBezTo>
                <a:cubicBezTo>
                  <a:pt x="206333" y="155972"/>
                  <a:pt x="213377" y="138397"/>
                  <a:pt x="215544" y="119941"/>
                </a:cubicBezTo>
                <a:cubicBezTo>
                  <a:pt x="217712" y="102095"/>
                  <a:pt x="215510" y="83233"/>
                  <a:pt x="208602" y="66605"/>
                </a:cubicBezTo>
                <a:cubicBezTo>
                  <a:pt x="200983" y="48217"/>
                  <a:pt x="188521" y="32369"/>
                  <a:pt x="171995" y="21160"/>
                </a:cubicBezTo>
                <a:cubicBezTo>
                  <a:pt x="151948" y="7547"/>
                  <a:pt x="127566" y="1113"/>
                  <a:pt x="103556" y="198"/>
                </a:cubicBezTo>
                <a:cubicBezTo>
                  <a:pt x="100555" y="66"/>
                  <a:pt x="97558" y="1"/>
                  <a:pt x="945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2"/>
          <p:cNvGrpSpPr/>
          <p:nvPr/>
        </p:nvGrpSpPr>
        <p:grpSpPr>
          <a:xfrm rot="10800000" flipH="1">
            <a:off x="1630638" y="300798"/>
            <a:ext cx="8589319" cy="4738713"/>
            <a:chOff x="236225" y="821275"/>
            <a:chExt cx="7149425" cy="4059550"/>
          </a:xfrm>
        </p:grpSpPr>
        <p:sp>
          <p:nvSpPr>
            <p:cNvPr id="558" name="Google Shape;558;p3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32"/>
          <p:cNvSpPr/>
          <p:nvPr/>
        </p:nvSpPr>
        <p:spPr>
          <a:xfrm rot="-8521147" flipH="1">
            <a:off x="8282986" y="3299968"/>
            <a:ext cx="293491" cy="154797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2"/>
          <p:cNvSpPr/>
          <p:nvPr/>
        </p:nvSpPr>
        <p:spPr>
          <a:xfrm rot="-8521147" flipH="1">
            <a:off x="8646175" y="3191560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/>
          <p:nvPr/>
        </p:nvSpPr>
        <p:spPr>
          <a:xfrm rot="-8521147" flipH="1">
            <a:off x="8621000" y="3508103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2"/>
          <p:cNvSpPr/>
          <p:nvPr/>
        </p:nvSpPr>
        <p:spPr>
          <a:xfrm rot="-8521372" flipH="1">
            <a:off x="8487742" y="2722527"/>
            <a:ext cx="308090" cy="162498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2"/>
          <p:cNvSpPr/>
          <p:nvPr/>
        </p:nvSpPr>
        <p:spPr>
          <a:xfrm>
            <a:off x="-114300" y="1445224"/>
            <a:ext cx="3248100" cy="2171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2"/>
          <p:cNvSpPr/>
          <p:nvPr/>
        </p:nvSpPr>
        <p:spPr>
          <a:xfrm rot="-8520759" flipH="1">
            <a:off x="8457466" y="2961056"/>
            <a:ext cx="210916" cy="111245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"/>
          <p:cNvSpPr txBox="1">
            <a:spLocks noGrp="1"/>
          </p:cNvSpPr>
          <p:nvPr>
            <p:ph type="ctrTitle"/>
          </p:nvPr>
        </p:nvSpPr>
        <p:spPr>
          <a:xfrm flipH="1">
            <a:off x="605624" y="1587050"/>
            <a:ext cx="2257501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 dirty="0"/>
              <a:t>Contenido</a:t>
            </a:r>
            <a:endParaRPr dirty="0"/>
          </a:p>
        </p:txBody>
      </p:sp>
      <p:sp>
        <p:nvSpPr>
          <p:cNvPr id="567" name="Google Shape;567;p32"/>
          <p:cNvSpPr txBox="1">
            <a:spLocks noGrp="1"/>
          </p:cNvSpPr>
          <p:nvPr>
            <p:ph type="subTitle" idx="1"/>
          </p:nvPr>
        </p:nvSpPr>
        <p:spPr>
          <a:xfrm flipH="1">
            <a:off x="5316224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Services</a:t>
            </a:r>
            <a:endParaRPr dirty="0"/>
          </a:p>
        </p:txBody>
      </p:sp>
      <p:sp>
        <p:nvSpPr>
          <p:cNvPr id="568" name="Google Shape;568;p32"/>
          <p:cNvSpPr txBox="1">
            <a:spLocks noGrp="1"/>
          </p:cNvSpPr>
          <p:nvPr>
            <p:ph type="title" idx="5"/>
          </p:nvPr>
        </p:nvSpPr>
        <p:spPr>
          <a:xfrm flipH="1">
            <a:off x="5306474" y="867413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2"/>
          </p:nvPr>
        </p:nvSpPr>
        <p:spPr>
          <a:xfrm flipH="1">
            <a:off x="5028300" y="3458775"/>
            <a:ext cx="2931342" cy="355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Pipes</a:t>
            </a:r>
            <a:endParaRPr dirty="0"/>
          </a:p>
        </p:txBody>
      </p:sp>
      <p:sp>
        <p:nvSpPr>
          <p:cNvPr id="570" name="Google Shape;570;p32"/>
          <p:cNvSpPr txBox="1">
            <a:spLocks noGrp="1"/>
          </p:cNvSpPr>
          <p:nvPr>
            <p:ph type="title" idx="6"/>
          </p:nvPr>
        </p:nvSpPr>
        <p:spPr>
          <a:xfrm flipH="1">
            <a:off x="5306474" y="2849738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3"/>
          </p:nvPr>
        </p:nvSpPr>
        <p:spPr>
          <a:xfrm flipH="1">
            <a:off x="3178540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Forms</a:t>
            </a:r>
            <a:endParaRPr dirty="0"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 idx="7"/>
          </p:nvPr>
        </p:nvSpPr>
        <p:spPr>
          <a:xfrm flipH="1">
            <a:off x="3168790" y="867413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4"/>
          </p:nvPr>
        </p:nvSpPr>
        <p:spPr>
          <a:xfrm flipH="1">
            <a:off x="3139697" y="3442855"/>
            <a:ext cx="2384410" cy="362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dirty="0" err="1"/>
              <a:t>HttpCalls</a:t>
            </a:r>
            <a:endParaRPr dirty="0"/>
          </a:p>
        </p:txBody>
      </p:sp>
      <p:sp>
        <p:nvSpPr>
          <p:cNvPr id="574" name="Google Shape;574;p32"/>
          <p:cNvSpPr txBox="1">
            <a:spLocks noGrp="1"/>
          </p:cNvSpPr>
          <p:nvPr>
            <p:ph type="title" idx="8"/>
          </p:nvPr>
        </p:nvSpPr>
        <p:spPr>
          <a:xfrm flipH="1">
            <a:off x="3168790" y="2849738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9"/>
          </p:nvPr>
        </p:nvSpPr>
        <p:spPr>
          <a:xfrm flipH="1">
            <a:off x="3372340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 de formularios, </a:t>
            </a:r>
            <a:r>
              <a:rPr lang="es-ES" dirty="0" err="1"/>
              <a:t>ngModel</a:t>
            </a:r>
            <a:r>
              <a:rPr lang="es-ES" dirty="0"/>
              <a:t>, formulario completo, control </a:t>
            </a:r>
            <a:r>
              <a:rPr lang="es-ES" dirty="0" err="1"/>
              <a:t>state</a:t>
            </a:r>
            <a:r>
              <a:rPr lang="es-ES" dirty="0"/>
              <a:t>, control </a:t>
            </a:r>
            <a:r>
              <a:rPr lang="es-ES" dirty="0" err="1"/>
              <a:t>validity</a:t>
            </a:r>
            <a:endParaRPr dirty="0"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13"/>
          </p:nvPr>
        </p:nvSpPr>
        <p:spPr>
          <a:xfrm flipH="1">
            <a:off x="5510024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Creación y uso de servicios</a:t>
            </a:r>
            <a:endParaRPr dirty="0"/>
          </a:p>
        </p:txBody>
      </p:sp>
      <p:sp>
        <p:nvSpPr>
          <p:cNvPr id="577" name="Google Shape;577;p32"/>
          <p:cNvSpPr txBox="1">
            <a:spLocks noGrp="1"/>
          </p:cNvSpPr>
          <p:nvPr>
            <p:ph type="subTitle" idx="14"/>
          </p:nvPr>
        </p:nvSpPr>
        <p:spPr>
          <a:xfrm flipH="1">
            <a:off x="3371701" y="382543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Llamadas a api para obtener datos de back</a:t>
            </a:r>
            <a:endParaRPr dirty="0"/>
          </a:p>
        </p:txBody>
      </p:sp>
      <p:sp>
        <p:nvSpPr>
          <p:cNvPr id="578" name="Google Shape;578;p32"/>
          <p:cNvSpPr txBox="1">
            <a:spLocks noGrp="1"/>
          </p:cNvSpPr>
          <p:nvPr>
            <p:ph type="subTitle" idx="15"/>
          </p:nvPr>
        </p:nvSpPr>
        <p:spPr>
          <a:xfrm flipH="1">
            <a:off x="5510024" y="3811142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Creación de pipes para transformación de datos y uso</a:t>
            </a:r>
            <a:endParaRPr dirty="0"/>
          </a:p>
        </p:txBody>
      </p:sp>
      <p:sp>
        <p:nvSpPr>
          <p:cNvPr id="579" name="Google Shape;579;p32"/>
          <p:cNvSpPr/>
          <p:nvPr/>
        </p:nvSpPr>
        <p:spPr>
          <a:xfrm>
            <a:off x="4052665" y="2525764"/>
            <a:ext cx="537900" cy="107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2"/>
          <p:cNvSpPr/>
          <p:nvPr/>
        </p:nvSpPr>
        <p:spPr>
          <a:xfrm>
            <a:off x="6181050" y="2525764"/>
            <a:ext cx="537900" cy="107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32"/>
          <p:cNvGrpSpPr/>
          <p:nvPr/>
        </p:nvGrpSpPr>
        <p:grpSpPr>
          <a:xfrm>
            <a:off x="1717061" y="3287095"/>
            <a:ext cx="1235990" cy="1227266"/>
            <a:chOff x="1173550" y="238600"/>
            <a:chExt cx="5252825" cy="5215750"/>
          </a:xfrm>
        </p:grpSpPr>
        <p:sp>
          <p:nvSpPr>
            <p:cNvPr id="582" name="Google Shape;582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Creación y uso de servicios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687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3030162" y="2132074"/>
            <a:ext cx="2860500" cy="17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¿</a:t>
            </a:r>
            <a:r>
              <a:rPr lang="es-ES" dirty="0">
                <a:solidFill>
                  <a:srgbClr val="E87E45"/>
                </a:solidFill>
              </a:rPr>
              <a:t>Qué son y para que sirven los servicios en Angular</a:t>
            </a:r>
            <a:r>
              <a:rPr lang="es" dirty="0">
                <a:solidFill>
                  <a:srgbClr val="E87E45"/>
                </a:solidFill>
              </a:rPr>
              <a:t>?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6469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3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Servicios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1883842" y="2202535"/>
            <a:ext cx="5308703" cy="2493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Son ficheros que están como a una capa por encima 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Se suelen usar por lo siguiente:</a:t>
            </a:r>
          </a:p>
          <a:p>
            <a:pPr marL="628650" lvl="1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Para la obtención de data del servidor (encapsulando su lógica)</a:t>
            </a:r>
          </a:p>
          <a:p>
            <a:pPr marL="628650" lvl="1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Para la encapsulación de lógica que se vaya a reutilizar en varios componentes o para liberar de carga de lógica a un componente que empieza a tener demasiadas líneas de código.</a:t>
            </a:r>
          </a:p>
          <a:p>
            <a:pPr marL="628650" lvl="1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Para compartir datos entre componentes, permiten guardar información y </a:t>
            </a:r>
            <a:r>
              <a:rPr lang="es-ES" dirty="0" err="1"/>
              <a:t>setear</a:t>
            </a:r>
            <a:r>
              <a:rPr lang="es-ES" dirty="0"/>
              <a:t> información en ellos</a:t>
            </a:r>
          </a:p>
        </p:txBody>
      </p:sp>
    </p:spTree>
    <p:extLst>
      <p:ext uri="{BB962C8B-B14F-4D97-AF65-F5344CB8AC3E}">
        <p14:creationId xmlns:p14="http://schemas.microsoft.com/office/powerpoint/2010/main" val="67623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520184"/>
            <a:ext cx="5598000" cy="3649818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Servicios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1858749" y="1621532"/>
            <a:ext cx="5308703" cy="2493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Vamos a crear un servicio: </a:t>
            </a:r>
            <a:r>
              <a:rPr lang="es-ES" b="1" dirty="0"/>
              <a:t>ng g </a:t>
            </a:r>
            <a:r>
              <a:rPr lang="es-ES" b="1" dirty="0" err="1"/>
              <a:t>service</a:t>
            </a:r>
            <a:r>
              <a:rPr lang="es-ES" b="1" dirty="0"/>
              <a:t> </a:t>
            </a:r>
            <a:r>
              <a:rPr lang="es-ES" b="1" dirty="0" err="1"/>
              <a:t>shared</a:t>
            </a:r>
            <a:r>
              <a:rPr lang="es-ES" b="1" dirty="0"/>
              <a:t>/</a:t>
            </a:r>
            <a:r>
              <a:rPr lang="es-ES" b="1" dirty="0" err="1"/>
              <a:t>services</a:t>
            </a:r>
            <a:r>
              <a:rPr lang="es-ES" b="1" dirty="0"/>
              <a:t>/stock </a:t>
            </a:r>
            <a:r>
              <a:rPr lang="es-ES" dirty="0"/>
              <a:t>(si queremos una carpeta para stock ponerle ng g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shared</a:t>
            </a:r>
            <a:r>
              <a:rPr lang="es-ES" dirty="0"/>
              <a:t>/</a:t>
            </a:r>
            <a:r>
              <a:rPr lang="es-ES" dirty="0" err="1"/>
              <a:t>services</a:t>
            </a:r>
            <a:r>
              <a:rPr lang="es-ES" dirty="0"/>
              <a:t>/stock/stock)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Para aplicaciones pequeñas se puede dejar </a:t>
            </a:r>
            <a:r>
              <a:rPr lang="es-ES" dirty="0" err="1"/>
              <a:t>providenIn</a:t>
            </a:r>
            <a:r>
              <a:rPr lang="es-ES" dirty="0"/>
              <a:t>: ‘</a:t>
            </a:r>
            <a:r>
              <a:rPr lang="es-ES" dirty="0" err="1"/>
              <a:t>root</a:t>
            </a:r>
            <a:r>
              <a:rPr lang="es-ES" dirty="0"/>
              <a:t>’ pero para aplicaciones grandes es mejor que cada servicio vaya en el </a:t>
            </a:r>
            <a:r>
              <a:rPr lang="es-ES" dirty="0" err="1"/>
              <a:t>provider</a:t>
            </a:r>
            <a:r>
              <a:rPr lang="es-ES" dirty="0"/>
              <a:t> de su módulo correspondiente y quitar esta etiqueta.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Se instancian por inyección de dependencias en el constructor, se puede hacer un new del servicio pero habrá que pasarle las dependencias.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52EFC0-4CBC-45BC-91C1-D618FC00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63" y="3581997"/>
            <a:ext cx="2832894" cy="15422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5974B41-42B7-46E9-AB0F-B75F5D40A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433" y="3825166"/>
            <a:ext cx="2654892" cy="10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6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Servicios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9967E2B-8081-443B-B768-A575903A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52446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76EAB4-E9E7-4F2E-BB96-1AAC69CDA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619" y="1757305"/>
            <a:ext cx="3897208" cy="15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Servicios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81B07A9-3A7B-4458-8D94-A56B34F8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61" y="408116"/>
            <a:ext cx="4944165" cy="26387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8563F6-B7F3-4000-9409-D72A8128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927" y="3208271"/>
            <a:ext cx="5042003" cy="14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42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Servicios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FC8440B-A62B-42CB-8369-544FCD1C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44" y="71814"/>
            <a:ext cx="4601217" cy="48965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5719F2-1C15-46BB-9F34-0EF434FCC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807" y="1826360"/>
            <a:ext cx="4101849" cy="9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3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2942174" y="912287"/>
            <a:ext cx="2860500" cy="650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1774616" y="1695288"/>
            <a:ext cx="4975719" cy="3584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Con todo lo visto hasta ahora y el ejercicio anterior: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Crean un nuevo servicio para </a:t>
            </a:r>
            <a:r>
              <a:rPr lang="es-ES" sz="1100" dirty="0" err="1"/>
              <a:t>ProductListComponent</a:t>
            </a:r>
            <a:r>
              <a:rPr lang="es-ES" sz="1100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Ponerlo en los </a:t>
            </a:r>
            <a:r>
              <a:rPr lang="es-ES" sz="1100" dirty="0" err="1"/>
              <a:t>providers</a:t>
            </a:r>
            <a:r>
              <a:rPr lang="es-ES" sz="1100" dirty="0"/>
              <a:t> e inyectarlo por dependencias en los sitios que toquen para su uso.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Pasar la lógica de los otros componentes al servicio.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Permitir también añadir productos y que se vean al igual que en el ejemplo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7919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dirty="0" err="1"/>
              <a:t>HttpCalls</a:t>
            </a:r>
            <a:endParaRPr lang="es-ES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722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Llamadas a api para obtener datos de back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7516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2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20743" y="2290299"/>
            <a:ext cx="4675800" cy="3580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Para la explicación de las llamadas http se levantará un pequeña instancia de </a:t>
            </a:r>
            <a:r>
              <a:rPr lang="es-ES" dirty="0" err="1"/>
              <a:t>node</a:t>
            </a:r>
            <a:r>
              <a:rPr lang="es-ES" dirty="0"/>
              <a:t> en el puerto 3000 que os paso.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Simplemente instalamos dependencias con </a:t>
            </a:r>
            <a:r>
              <a:rPr lang="es-ES" b="1" dirty="0" err="1"/>
              <a:t>npm</a:t>
            </a:r>
            <a:r>
              <a:rPr lang="es-ES" b="1" dirty="0"/>
              <a:t> i </a:t>
            </a:r>
            <a:r>
              <a:rPr lang="es-ES" dirty="0"/>
              <a:t>y ponemos el comando </a:t>
            </a:r>
            <a:r>
              <a:rPr lang="es-ES" dirty="0" err="1"/>
              <a:t>node</a:t>
            </a:r>
            <a:r>
              <a:rPr lang="es-ES" dirty="0"/>
              <a:t> index.js</a:t>
            </a:r>
            <a:endParaRPr lang="es-ES" b="1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Nota!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B6526403-E238-45D3-A52B-E7676B6F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47" y="3760472"/>
            <a:ext cx="5550726" cy="5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2"/>
          <p:cNvGrpSpPr/>
          <p:nvPr/>
        </p:nvGrpSpPr>
        <p:grpSpPr>
          <a:xfrm>
            <a:off x="-619764" y="-436680"/>
            <a:ext cx="1235990" cy="1227266"/>
            <a:chOff x="1173550" y="238600"/>
            <a:chExt cx="5252825" cy="5215750"/>
          </a:xfrm>
        </p:grpSpPr>
        <p:sp>
          <p:nvSpPr>
            <p:cNvPr id="354" name="Google Shape;354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2"/>
          <p:cNvGrpSpPr/>
          <p:nvPr/>
        </p:nvGrpSpPr>
        <p:grpSpPr>
          <a:xfrm rot="-8521147" flipH="1">
            <a:off x="6742384" y="3345617"/>
            <a:ext cx="2712826" cy="621429"/>
            <a:chOff x="234200" y="2027925"/>
            <a:chExt cx="7146700" cy="1637100"/>
          </a:xfrm>
        </p:grpSpPr>
        <p:sp>
          <p:nvSpPr>
            <p:cNvPr id="540" name="Google Shape;540;p32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308275" y="3203875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256550" y="3187950"/>
              <a:ext cx="620975" cy="355425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925800" y="256812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6654075" y="3183400"/>
              <a:ext cx="688800" cy="377550"/>
            </a:xfrm>
            <a:custGeom>
              <a:avLst/>
              <a:gdLst/>
              <a:ahLst/>
              <a:cxnLst/>
              <a:rect l="l" t="t" r="r" b="b"/>
              <a:pathLst>
                <a:path w="27552" h="15102" extrusionOk="0">
                  <a:moveTo>
                    <a:pt x="13725" y="1"/>
                  </a:moveTo>
                  <a:cubicBezTo>
                    <a:pt x="9046" y="1"/>
                    <a:pt x="4460" y="1509"/>
                    <a:pt x="2147" y="4300"/>
                  </a:cubicBezTo>
                  <a:cubicBezTo>
                    <a:pt x="1503" y="5022"/>
                    <a:pt x="1054" y="5880"/>
                    <a:pt x="800" y="6817"/>
                  </a:cubicBezTo>
                  <a:cubicBezTo>
                    <a:pt x="664" y="7499"/>
                    <a:pt x="469" y="8163"/>
                    <a:pt x="254" y="8826"/>
                  </a:cubicBezTo>
                  <a:cubicBezTo>
                    <a:pt x="137" y="9099"/>
                    <a:pt x="59" y="9392"/>
                    <a:pt x="0" y="9685"/>
                  </a:cubicBezTo>
                  <a:cubicBezTo>
                    <a:pt x="20" y="9724"/>
                    <a:pt x="137" y="10114"/>
                    <a:pt x="254" y="10543"/>
                  </a:cubicBezTo>
                  <a:cubicBezTo>
                    <a:pt x="547" y="11538"/>
                    <a:pt x="1191" y="12260"/>
                    <a:pt x="2576" y="13119"/>
                  </a:cubicBezTo>
                  <a:cubicBezTo>
                    <a:pt x="4137" y="14094"/>
                    <a:pt x="6147" y="14641"/>
                    <a:pt x="9054" y="14816"/>
                  </a:cubicBezTo>
                  <a:cubicBezTo>
                    <a:pt x="10400" y="14894"/>
                    <a:pt x="12098" y="15011"/>
                    <a:pt x="12878" y="15070"/>
                  </a:cubicBezTo>
                  <a:cubicBezTo>
                    <a:pt x="13122" y="15091"/>
                    <a:pt x="13398" y="15101"/>
                    <a:pt x="13697" y="15101"/>
                  </a:cubicBezTo>
                  <a:cubicBezTo>
                    <a:pt x="15598" y="15101"/>
                    <a:pt x="18443" y="14695"/>
                    <a:pt x="20078" y="14172"/>
                  </a:cubicBezTo>
                  <a:cubicBezTo>
                    <a:pt x="24956" y="12573"/>
                    <a:pt x="27551" y="9334"/>
                    <a:pt x="26419" y="6251"/>
                  </a:cubicBezTo>
                  <a:cubicBezTo>
                    <a:pt x="25776" y="4514"/>
                    <a:pt x="24644" y="3265"/>
                    <a:pt x="22693" y="2153"/>
                  </a:cubicBezTo>
                  <a:cubicBezTo>
                    <a:pt x="20114" y="695"/>
                    <a:pt x="16898" y="1"/>
                    <a:pt x="1372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6900400" y="2703250"/>
              <a:ext cx="480500" cy="225550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32"/>
          <p:cNvSpPr/>
          <p:nvPr/>
        </p:nvSpPr>
        <p:spPr>
          <a:xfrm>
            <a:off x="1326477" y="790574"/>
            <a:ext cx="1008551" cy="964324"/>
          </a:xfrm>
          <a:custGeom>
            <a:avLst/>
            <a:gdLst/>
            <a:ahLst/>
            <a:cxnLst/>
            <a:rect l="l" t="t" r="r" b="b"/>
            <a:pathLst>
              <a:path w="217712" h="208165" extrusionOk="0">
                <a:moveTo>
                  <a:pt x="140434" y="31692"/>
                </a:moveTo>
                <a:cubicBezTo>
                  <a:pt x="140813" y="31896"/>
                  <a:pt x="141192" y="32101"/>
                  <a:pt x="141570" y="32308"/>
                </a:cubicBezTo>
                <a:lnTo>
                  <a:pt x="141570" y="32308"/>
                </a:lnTo>
                <a:cubicBezTo>
                  <a:pt x="141267" y="32144"/>
                  <a:pt x="140893" y="31941"/>
                  <a:pt x="140434" y="31692"/>
                </a:cubicBezTo>
                <a:close/>
                <a:moveTo>
                  <a:pt x="66305" y="44003"/>
                </a:moveTo>
                <a:lnTo>
                  <a:pt x="66305" y="44003"/>
                </a:lnTo>
                <a:cubicBezTo>
                  <a:pt x="66311" y="44003"/>
                  <a:pt x="65985" y="44209"/>
                  <a:pt x="64986" y="44831"/>
                </a:cubicBezTo>
                <a:cubicBezTo>
                  <a:pt x="64970" y="44841"/>
                  <a:pt x="64954" y="44850"/>
                  <a:pt x="64939" y="44860"/>
                </a:cubicBezTo>
                <a:lnTo>
                  <a:pt x="64939" y="44860"/>
                </a:lnTo>
                <a:cubicBezTo>
                  <a:pt x="65022" y="44805"/>
                  <a:pt x="65105" y="44750"/>
                  <a:pt x="65189" y="44695"/>
                </a:cubicBezTo>
                <a:cubicBezTo>
                  <a:pt x="65535" y="44471"/>
                  <a:pt x="66297" y="44003"/>
                  <a:pt x="66305" y="44003"/>
                </a:cubicBezTo>
                <a:close/>
                <a:moveTo>
                  <a:pt x="162200" y="47141"/>
                </a:moveTo>
                <a:lnTo>
                  <a:pt x="162200" y="47141"/>
                </a:lnTo>
                <a:cubicBezTo>
                  <a:pt x="162305" y="47240"/>
                  <a:pt x="162409" y="47339"/>
                  <a:pt x="162514" y="47438"/>
                </a:cubicBezTo>
                <a:lnTo>
                  <a:pt x="162200" y="47141"/>
                </a:lnTo>
                <a:close/>
                <a:moveTo>
                  <a:pt x="52681" y="54236"/>
                </a:moveTo>
                <a:cubicBezTo>
                  <a:pt x="52613" y="54299"/>
                  <a:pt x="52542" y="54365"/>
                  <a:pt x="52471" y="54432"/>
                </a:cubicBezTo>
                <a:lnTo>
                  <a:pt x="52471" y="54432"/>
                </a:lnTo>
                <a:cubicBezTo>
                  <a:pt x="52261" y="54640"/>
                  <a:pt x="52052" y="54845"/>
                  <a:pt x="51845" y="55049"/>
                </a:cubicBezTo>
                <a:lnTo>
                  <a:pt x="51845" y="55049"/>
                </a:lnTo>
                <a:cubicBezTo>
                  <a:pt x="52024" y="54876"/>
                  <a:pt x="52295" y="54614"/>
                  <a:pt x="52681" y="54236"/>
                </a:cubicBezTo>
                <a:close/>
                <a:moveTo>
                  <a:pt x="179096" y="71075"/>
                </a:moveTo>
                <a:cubicBezTo>
                  <a:pt x="179179" y="71244"/>
                  <a:pt x="179262" y="71414"/>
                  <a:pt x="179344" y="71583"/>
                </a:cubicBezTo>
                <a:lnTo>
                  <a:pt x="179096" y="71075"/>
                </a:lnTo>
                <a:close/>
                <a:moveTo>
                  <a:pt x="32341" y="86551"/>
                </a:moveTo>
                <a:lnTo>
                  <a:pt x="32138" y="87267"/>
                </a:lnTo>
                <a:lnTo>
                  <a:pt x="32138" y="87267"/>
                </a:lnTo>
                <a:cubicBezTo>
                  <a:pt x="32204" y="87028"/>
                  <a:pt x="32272" y="86789"/>
                  <a:pt x="32341" y="86551"/>
                </a:cubicBezTo>
                <a:close/>
                <a:moveTo>
                  <a:pt x="187601" y="104570"/>
                </a:moveTo>
                <a:cubicBezTo>
                  <a:pt x="187615" y="104750"/>
                  <a:pt x="187628" y="104929"/>
                  <a:pt x="187641" y="105109"/>
                </a:cubicBezTo>
                <a:lnTo>
                  <a:pt x="187601" y="104570"/>
                </a:lnTo>
                <a:close/>
                <a:moveTo>
                  <a:pt x="50560" y="157733"/>
                </a:moveTo>
                <a:lnTo>
                  <a:pt x="50871" y="158034"/>
                </a:lnTo>
                <a:lnTo>
                  <a:pt x="50871" y="158034"/>
                </a:lnTo>
                <a:cubicBezTo>
                  <a:pt x="50767" y="157934"/>
                  <a:pt x="50663" y="157834"/>
                  <a:pt x="50560" y="157733"/>
                </a:cubicBezTo>
                <a:close/>
                <a:moveTo>
                  <a:pt x="174660" y="157789"/>
                </a:moveTo>
                <a:lnTo>
                  <a:pt x="174660" y="157789"/>
                </a:lnTo>
                <a:cubicBezTo>
                  <a:pt x="174596" y="157893"/>
                  <a:pt x="174532" y="157999"/>
                  <a:pt x="174467" y="158106"/>
                </a:cubicBezTo>
                <a:lnTo>
                  <a:pt x="173926" y="158952"/>
                </a:lnTo>
                <a:cubicBezTo>
                  <a:pt x="173699" y="159315"/>
                  <a:pt x="173609" y="159459"/>
                  <a:pt x="173608" y="159459"/>
                </a:cubicBezTo>
                <a:cubicBezTo>
                  <a:pt x="173607" y="159459"/>
                  <a:pt x="174286" y="158372"/>
                  <a:pt x="174660" y="157789"/>
                </a:cubicBezTo>
                <a:close/>
                <a:moveTo>
                  <a:pt x="51687" y="158824"/>
                </a:moveTo>
                <a:lnTo>
                  <a:pt x="52591" y="159697"/>
                </a:lnTo>
                <a:cubicBezTo>
                  <a:pt x="52288" y="159408"/>
                  <a:pt x="51986" y="159117"/>
                  <a:pt x="51687" y="158824"/>
                </a:cubicBezTo>
                <a:close/>
                <a:moveTo>
                  <a:pt x="164816" y="170161"/>
                </a:moveTo>
                <a:cubicBezTo>
                  <a:pt x="164441" y="170509"/>
                  <a:pt x="164063" y="170854"/>
                  <a:pt x="163682" y="171196"/>
                </a:cubicBezTo>
                <a:lnTo>
                  <a:pt x="163682" y="171196"/>
                </a:lnTo>
                <a:cubicBezTo>
                  <a:pt x="163973" y="170931"/>
                  <a:pt x="164346" y="170591"/>
                  <a:pt x="164816" y="170161"/>
                </a:cubicBezTo>
                <a:close/>
                <a:moveTo>
                  <a:pt x="135288" y="29443"/>
                </a:moveTo>
                <a:lnTo>
                  <a:pt x="135288" y="29443"/>
                </a:lnTo>
                <a:cubicBezTo>
                  <a:pt x="136388" y="29906"/>
                  <a:pt x="137511" y="30392"/>
                  <a:pt x="138606" y="30879"/>
                </a:cubicBezTo>
                <a:cubicBezTo>
                  <a:pt x="139283" y="31184"/>
                  <a:pt x="139926" y="31522"/>
                  <a:pt x="140604" y="31827"/>
                </a:cubicBezTo>
                <a:cubicBezTo>
                  <a:pt x="140992" y="32015"/>
                  <a:pt x="141659" y="32366"/>
                  <a:pt x="142127" y="32614"/>
                </a:cubicBezTo>
                <a:lnTo>
                  <a:pt x="142127" y="32614"/>
                </a:lnTo>
                <a:cubicBezTo>
                  <a:pt x="144123" y="33714"/>
                  <a:pt x="146099" y="34852"/>
                  <a:pt x="148054" y="36094"/>
                </a:cubicBezTo>
                <a:cubicBezTo>
                  <a:pt x="152706" y="39043"/>
                  <a:pt x="157085" y="42429"/>
                  <a:pt x="161142" y="46154"/>
                </a:cubicBezTo>
                <a:lnTo>
                  <a:pt x="161142" y="46154"/>
                </a:lnTo>
                <a:cubicBezTo>
                  <a:pt x="168184" y="53118"/>
                  <a:pt x="174079" y="61156"/>
                  <a:pt x="178564" y="70007"/>
                </a:cubicBezTo>
                <a:lnTo>
                  <a:pt x="178564" y="70007"/>
                </a:lnTo>
                <a:cubicBezTo>
                  <a:pt x="183485" y="80558"/>
                  <a:pt x="186503" y="91883"/>
                  <a:pt x="187511" y="103465"/>
                </a:cubicBezTo>
                <a:lnTo>
                  <a:pt x="187511" y="103465"/>
                </a:lnTo>
                <a:cubicBezTo>
                  <a:pt x="188174" y="114583"/>
                  <a:pt x="187032" y="125716"/>
                  <a:pt x="184142" y="136460"/>
                </a:cubicBezTo>
                <a:lnTo>
                  <a:pt x="184142" y="136460"/>
                </a:lnTo>
                <a:cubicBezTo>
                  <a:pt x="182752" y="140994"/>
                  <a:pt x="181048" y="145436"/>
                  <a:pt x="179005" y="149707"/>
                </a:cubicBezTo>
                <a:cubicBezTo>
                  <a:pt x="177888" y="152044"/>
                  <a:pt x="176669" y="154347"/>
                  <a:pt x="175382" y="156616"/>
                </a:cubicBezTo>
                <a:cubicBezTo>
                  <a:pt x="175179" y="156953"/>
                  <a:pt x="174976" y="157276"/>
                  <a:pt x="174774" y="157604"/>
                </a:cubicBezTo>
                <a:lnTo>
                  <a:pt x="174774" y="157604"/>
                </a:lnTo>
                <a:cubicBezTo>
                  <a:pt x="174068" y="158609"/>
                  <a:pt x="173418" y="159641"/>
                  <a:pt x="172707" y="160612"/>
                </a:cubicBezTo>
                <a:cubicBezTo>
                  <a:pt x="171217" y="162711"/>
                  <a:pt x="169625" y="164743"/>
                  <a:pt x="167932" y="166673"/>
                </a:cubicBezTo>
                <a:cubicBezTo>
                  <a:pt x="167085" y="167621"/>
                  <a:pt x="166239" y="168570"/>
                  <a:pt x="165392" y="169484"/>
                </a:cubicBezTo>
                <a:cubicBezTo>
                  <a:pt x="164789" y="170105"/>
                  <a:pt x="163349" y="171460"/>
                  <a:pt x="162928" y="171865"/>
                </a:cubicBezTo>
                <a:lnTo>
                  <a:pt x="162928" y="171865"/>
                </a:lnTo>
                <a:cubicBezTo>
                  <a:pt x="161655" y="172980"/>
                  <a:pt x="160346" y="174056"/>
                  <a:pt x="158992" y="175072"/>
                </a:cubicBezTo>
                <a:cubicBezTo>
                  <a:pt x="157976" y="175850"/>
                  <a:pt x="156960" y="176629"/>
                  <a:pt x="155910" y="177340"/>
                </a:cubicBezTo>
                <a:cubicBezTo>
                  <a:pt x="155368" y="177713"/>
                  <a:pt x="154860" y="178052"/>
                  <a:pt x="154318" y="178424"/>
                </a:cubicBezTo>
                <a:cubicBezTo>
                  <a:pt x="154219" y="178486"/>
                  <a:pt x="154086" y="178568"/>
                  <a:pt x="153939" y="178658"/>
                </a:cubicBezTo>
                <a:lnTo>
                  <a:pt x="153939" y="178658"/>
                </a:lnTo>
                <a:cubicBezTo>
                  <a:pt x="153918" y="178671"/>
                  <a:pt x="153897" y="178683"/>
                  <a:pt x="153878" y="178695"/>
                </a:cubicBezTo>
                <a:cubicBezTo>
                  <a:pt x="153269" y="179034"/>
                  <a:pt x="152659" y="179372"/>
                  <a:pt x="152050" y="179711"/>
                </a:cubicBezTo>
                <a:cubicBezTo>
                  <a:pt x="150898" y="180320"/>
                  <a:pt x="149713" y="180930"/>
                  <a:pt x="148528" y="181472"/>
                </a:cubicBezTo>
                <a:cubicBezTo>
                  <a:pt x="147309" y="182081"/>
                  <a:pt x="146056" y="182623"/>
                  <a:pt x="144769" y="183131"/>
                </a:cubicBezTo>
                <a:cubicBezTo>
                  <a:pt x="144570" y="183213"/>
                  <a:pt x="144375" y="183295"/>
                  <a:pt x="144182" y="183375"/>
                </a:cubicBezTo>
                <a:lnTo>
                  <a:pt x="144182" y="183375"/>
                </a:lnTo>
                <a:cubicBezTo>
                  <a:pt x="141646" y="184256"/>
                  <a:pt x="139108" y="184977"/>
                  <a:pt x="136506" y="185569"/>
                </a:cubicBezTo>
                <a:cubicBezTo>
                  <a:pt x="135370" y="185840"/>
                  <a:pt x="134213" y="186045"/>
                  <a:pt x="133069" y="186272"/>
                </a:cubicBezTo>
                <a:lnTo>
                  <a:pt x="133069" y="186272"/>
                </a:lnTo>
                <a:cubicBezTo>
                  <a:pt x="132540" y="186343"/>
                  <a:pt x="132000" y="186413"/>
                  <a:pt x="131460" y="186484"/>
                </a:cubicBezTo>
                <a:cubicBezTo>
                  <a:pt x="128446" y="186822"/>
                  <a:pt x="125433" y="187025"/>
                  <a:pt x="122419" y="187093"/>
                </a:cubicBezTo>
                <a:lnTo>
                  <a:pt x="119676" y="187093"/>
                </a:lnTo>
                <a:cubicBezTo>
                  <a:pt x="118549" y="187031"/>
                  <a:pt x="117428" y="186952"/>
                  <a:pt x="116323" y="186856"/>
                </a:cubicBezTo>
                <a:cubicBezTo>
                  <a:pt x="112937" y="186585"/>
                  <a:pt x="109584" y="186145"/>
                  <a:pt x="106266" y="185603"/>
                </a:cubicBezTo>
                <a:cubicBezTo>
                  <a:pt x="104572" y="185298"/>
                  <a:pt x="102879" y="184960"/>
                  <a:pt x="101186" y="184587"/>
                </a:cubicBezTo>
                <a:lnTo>
                  <a:pt x="100025" y="184322"/>
                </a:lnTo>
                <a:lnTo>
                  <a:pt x="100025" y="184322"/>
                </a:lnTo>
                <a:cubicBezTo>
                  <a:pt x="99608" y="184215"/>
                  <a:pt x="99191" y="184104"/>
                  <a:pt x="98782" y="183978"/>
                </a:cubicBezTo>
                <a:cubicBezTo>
                  <a:pt x="94075" y="182657"/>
                  <a:pt x="89435" y="181065"/>
                  <a:pt x="84864" y="179271"/>
                </a:cubicBezTo>
                <a:cubicBezTo>
                  <a:pt x="82764" y="178458"/>
                  <a:pt x="80665" y="177544"/>
                  <a:pt x="78599" y="176629"/>
                </a:cubicBezTo>
                <a:cubicBezTo>
                  <a:pt x="77617" y="176155"/>
                  <a:pt x="76601" y="175715"/>
                  <a:pt x="75619" y="175241"/>
                </a:cubicBezTo>
                <a:lnTo>
                  <a:pt x="74296" y="174579"/>
                </a:lnTo>
                <a:lnTo>
                  <a:pt x="74296" y="174579"/>
                </a:lnTo>
                <a:cubicBezTo>
                  <a:pt x="67357" y="170848"/>
                  <a:pt x="60716" y="166590"/>
                  <a:pt x="54657" y="161458"/>
                </a:cubicBezTo>
                <a:cubicBezTo>
                  <a:pt x="53532" y="160471"/>
                  <a:pt x="52407" y="159483"/>
                  <a:pt x="51318" y="158459"/>
                </a:cubicBezTo>
                <a:lnTo>
                  <a:pt x="51318" y="158459"/>
                </a:lnTo>
                <a:cubicBezTo>
                  <a:pt x="45117" y="152297"/>
                  <a:pt x="39933" y="145203"/>
                  <a:pt x="35934" y="137444"/>
                </a:cubicBezTo>
                <a:lnTo>
                  <a:pt x="35934" y="137444"/>
                </a:lnTo>
                <a:cubicBezTo>
                  <a:pt x="32356" y="129636"/>
                  <a:pt x="30117" y="121277"/>
                  <a:pt x="29315" y="112707"/>
                </a:cubicBezTo>
                <a:lnTo>
                  <a:pt x="29315" y="112707"/>
                </a:lnTo>
                <a:cubicBezTo>
                  <a:pt x="28884" y="104538"/>
                  <a:pt x="29745" y="96333"/>
                  <a:pt x="31825" y="88419"/>
                </a:cubicBezTo>
                <a:lnTo>
                  <a:pt x="31825" y="88419"/>
                </a:lnTo>
                <a:cubicBezTo>
                  <a:pt x="33971" y="81426"/>
                  <a:pt x="36986" y="74711"/>
                  <a:pt x="40843" y="68472"/>
                </a:cubicBezTo>
                <a:lnTo>
                  <a:pt x="40843" y="68472"/>
                </a:lnTo>
                <a:cubicBezTo>
                  <a:pt x="40933" y="68338"/>
                  <a:pt x="41022" y="68202"/>
                  <a:pt x="41111" y="68062"/>
                </a:cubicBezTo>
                <a:cubicBezTo>
                  <a:pt x="41687" y="67215"/>
                  <a:pt x="42297" y="66334"/>
                  <a:pt x="42906" y="65488"/>
                </a:cubicBezTo>
                <a:cubicBezTo>
                  <a:pt x="44058" y="63896"/>
                  <a:pt x="45277" y="62338"/>
                  <a:pt x="46564" y="60815"/>
                </a:cubicBezTo>
                <a:cubicBezTo>
                  <a:pt x="47884" y="59257"/>
                  <a:pt x="49273" y="57699"/>
                  <a:pt x="50695" y="56209"/>
                </a:cubicBezTo>
                <a:cubicBezTo>
                  <a:pt x="51069" y="55815"/>
                  <a:pt x="51454" y="55433"/>
                  <a:pt x="51845" y="55049"/>
                </a:cubicBezTo>
                <a:lnTo>
                  <a:pt x="51845" y="55049"/>
                </a:lnTo>
                <a:cubicBezTo>
                  <a:pt x="51641" y="55245"/>
                  <a:pt x="51555" y="55325"/>
                  <a:pt x="51552" y="55325"/>
                </a:cubicBezTo>
                <a:cubicBezTo>
                  <a:pt x="51544" y="55325"/>
                  <a:pt x="52017" y="54858"/>
                  <a:pt x="52471" y="54432"/>
                </a:cubicBezTo>
                <a:lnTo>
                  <a:pt x="52471" y="54432"/>
                </a:lnTo>
                <a:cubicBezTo>
                  <a:pt x="52545" y="54359"/>
                  <a:pt x="52619" y="54285"/>
                  <a:pt x="52693" y="54211"/>
                </a:cubicBezTo>
                <a:cubicBezTo>
                  <a:pt x="52935" y="53969"/>
                  <a:pt x="53199" y="53726"/>
                  <a:pt x="53451" y="53484"/>
                </a:cubicBezTo>
                <a:lnTo>
                  <a:pt x="53451" y="53484"/>
                </a:lnTo>
                <a:cubicBezTo>
                  <a:pt x="53154" y="53774"/>
                  <a:pt x="52899" y="54024"/>
                  <a:pt x="52681" y="54236"/>
                </a:cubicBezTo>
                <a:lnTo>
                  <a:pt x="52681" y="54236"/>
                </a:lnTo>
                <a:cubicBezTo>
                  <a:pt x="52757" y="54167"/>
                  <a:pt x="52829" y="54101"/>
                  <a:pt x="52896" y="54042"/>
                </a:cubicBezTo>
                <a:cubicBezTo>
                  <a:pt x="55944" y="51299"/>
                  <a:pt x="59195" y="48759"/>
                  <a:pt x="62581" y="46422"/>
                </a:cubicBezTo>
                <a:cubicBezTo>
                  <a:pt x="63365" y="45910"/>
                  <a:pt x="64123" y="45397"/>
                  <a:pt x="64901" y="44884"/>
                </a:cubicBezTo>
                <a:lnTo>
                  <a:pt x="64901" y="44884"/>
                </a:lnTo>
                <a:cubicBezTo>
                  <a:pt x="64999" y="44824"/>
                  <a:pt x="65087" y="44771"/>
                  <a:pt x="65155" y="44729"/>
                </a:cubicBezTo>
                <a:cubicBezTo>
                  <a:pt x="66983" y="43679"/>
                  <a:pt x="68880" y="42664"/>
                  <a:pt x="70776" y="41682"/>
                </a:cubicBezTo>
                <a:cubicBezTo>
                  <a:pt x="72706" y="40733"/>
                  <a:pt x="74671" y="39853"/>
                  <a:pt x="76702" y="38972"/>
                </a:cubicBezTo>
                <a:cubicBezTo>
                  <a:pt x="77441" y="38677"/>
                  <a:pt x="78198" y="38399"/>
                  <a:pt x="78946" y="38101"/>
                </a:cubicBezTo>
                <a:lnTo>
                  <a:pt x="78946" y="38101"/>
                </a:lnTo>
                <a:cubicBezTo>
                  <a:pt x="79190" y="38016"/>
                  <a:pt x="79436" y="37932"/>
                  <a:pt x="79682" y="37855"/>
                </a:cubicBezTo>
                <a:cubicBezTo>
                  <a:pt x="84085" y="36365"/>
                  <a:pt x="88623" y="35180"/>
                  <a:pt x="93194" y="34333"/>
                </a:cubicBezTo>
                <a:cubicBezTo>
                  <a:pt x="93329" y="34305"/>
                  <a:pt x="93466" y="34278"/>
                  <a:pt x="93604" y="34251"/>
                </a:cubicBezTo>
                <a:lnTo>
                  <a:pt x="93604" y="34251"/>
                </a:lnTo>
                <a:lnTo>
                  <a:pt x="93736" y="34231"/>
                </a:lnTo>
                <a:cubicBezTo>
                  <a:pt x="95057" y="34028"/>
                  <a:pt x="96411" y="33825"/>
                  <a:pt x="97766" y="33690"/>
                </a:cubicBezTo>
                <a:cubicBezTo>
                  <a:pt x="100509" y="33385"/>
                  <a:pt x="103286" y="33182"/>
                  <a:pt x="106062" y="33046"/>
                </a:cubicBezTo>
                <a:cubicBezTo>
                  <a:pt x="107451" y="33012"/>
                  <a:pt x="108873" y="32978"/>
                  <a:pt x="110295" y="32978"/>
                </a:cubicBezTo>
                <a:lnTo>
                  <a:pt x="112414" y="32978"/>
                </a:lnTo>
                <a:cubicBezTo>
                  <a:pt x="115162" y="33094"/>
                  <a:pt x="117910" y="33313"/>
                  <a:pt x="120658" y="33588"/>
                </a:cubicBezTo>
                <a:cubicBezTo>
                  <a:pt x="121359" y="33656"/>
                  <a:pt x="122062" y="33690"/>
                  <a:pt x="122763" y="33690"/>
                </a:cubicBezTo>
                <a:cubicBezTo>
                  <a:pt x="125886" y="33690"/>
                  <a:pt x="128978" y="33013"/>
                  <a:pt x="131799" y="31658"/>
                </a:cubicBezTo>
                <a:cubicBezTo>
                  <a:pt x="132910" y="31110"/>
                  <a:pt x="134143" y="30351"/>
                  <a:pt x="135288" y="29443"/>
                </a:cubicBezTo>
                <a:close/>
                <a:moveTo>
                  <a:pt x="94563" y="1"/>
                </a:moveTo>
                <a:cubicBezTo>
                  <a:pt x="89887" y="1"/>
                  <a:pt x="85214" y="159"/>
                  <a:pt x="80529" y="469"/>
                </a:cubicBezTo>
                <a:cubicBezTo>
                  <a:pt x="76702" y="740"/>
                  <a:pt x="73045" y="2095"/>
                  <a:pt x="69964" y="4363"/>
                </a:cubicBezTo>
                <a:cubicBezTo>
                  <a:pt x="67796" y="6023"/>
                  <a:pt x="65189" y="9071"/>
                  <a:pt x="65053" y="11983"/>
                </a:cubicBezTo>
                <a:cubicBezTo>
                  <a:pt x="64894" y="15697"/>
                  <a:pt x="66832" y="18229"/>
                  <a:pt x="69579" y="19743"/>
                </a:cubicBezTo>
                <a:lnTo>
                  <a:pt x="69579" y="19743"/>
                </a:lnTo>
                <a:cubicBezTo>
                  <a:pt x="61356" y="22849"/>
                  <a:pt x="53489" y="26881"/>
                  <a:pt x="46056" y="31658"/>
                </a:cubicBezTo>
                <a:cubicBezTo>
                  <a:pt x="27024" y="43883"/>
                  <a:pt x="11345" y="63185"/>
                  <a:pt x="4776" y="84993"/>
                </a:cubicBezTo>
                <a:cubicBezTo>
                  <a:pt x="1321" y="96439"/>
                  <a:pt x="1" y="107581"/>
                  <a:pt x="1017" y="119501"/>
                </a:cubicBezTo>
                <a:cubicBezTo>
                  <a:pt x="1931" y="130710"/>
                  <a:pt x="5487" y="141241"/>
                  <a:pt x="10736" y="151164"/>
                </a:cubicBezTo>
                <a:cubicBezTo>
                  <a:pt x="23367" y="175038"/>
                  <a:pt x="47579" y="190954"/>
                  <a:pt x="72436" y="199962"/>
                </a:cubicBezTo>
                <a:cubicBezTo>
                  <a:pt x="86674" y="205122"/>
                  <a:pt x="101954" y="208165"/>
                  <a:pt x="117178" y="208165"/>
                </a:cubicBezTo>
                <a:cubicBezTo>
                  <a:pt x="126829" y="208165"/>
                  <a:pt x="136457" y="206942"/>
                  <a:pt x="145785" y="204262"/>
                </a:cubicBezTo>
                <a:cubicBezTo>
                  <a:pt x="165256" y="198675"/>
                  <a:pt x="182967" y="187059"/>
                  <a:pt x="195192" y="170872"/>
                </a:cubicBezTo>
                <a:cubicBezTo>
                  <a:pt x="206333" y="155972"/>
                  <a:pt x="213377" y="138397"/>
                  <a:pt x="215544" y="119941"/>
                </a:cubicBezTo>
                <a:cubicBezTo>
                  <a:pt x="217712" y="102095"/>
                  <a:pt x="215510" y="83233"/>
                  <a:pt x="208602" y="66605"/>
                </a:cubicBezTo>
                <a:cubicBezTo>
                  <a:pt x="200983" y="48217"/>
                  <a:pt x="188521" y="32369"/>
                  <a:pt x="171995" y="21160"/>
                </a:cubicBezTo>
                <a:cubicBezTo>
                  <a:pt x="151948" y="7547"/>
                  <a:pt x="127566" y="1113"/>
                  <a:pt x="103556" y="198"/>
                </a:cubicBezTo>
                <a:cubicBezTo>
                  <a:pt x="100555" y="66"/>
                  <a:pt x="97558" y="1"/>
                  <a:pt x="945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2"/>
          <p:cNvGrpSpPr/>
          <p:nvPr/>
        </p:nvGrpSpPr>
        <p:grpSpPr>
          <a:xfrm rot="10800000" flipH="1">
            <a:off x="1630638" y="300798"/>
            <a:ext cx="8589319" cy="4738713"/>
            <a:chOff x="236225" y="821275"/>
            <a:chExt cx="7149425" cy="4059550"/>
          </a:xfrm>
        </p:grpSpPr>
        <p:sp>
          <p:nvSpPr>
            <p:cNvPr id="558" name="Google Shape;558;p3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32"/>
          <p:cNvSpPr/>
          <p:nvPr/>
        </p:nvSpPr>
        <p:spPr>
          <a:xfrm rot="-8521147" flipH="1">
            <a:off x="8282986" y="3299968"/>
            <a:ext cx="293491" cy="154797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2"/>
          <p:cNvSpPr/>
          <p:nvPr/>
        </p:nvSpPr>
        <p:spPr>
          <a:xfrm rot="-8521147" flipH="1">
            <a:off x="8646175" y="3191560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/>
          <p:nvPr/>
        </p:nvSpPr>
        <p:spPr>
          <a:xfrm rot="-8521147" flipH="1">
            <a:off x="8621000" y="3508103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2"/>
          <p:cNvSpPr/>
          <p:nvPr/>
        </p:nvSpPr>
        <p:spPr>
          <a:xfrm rot="-8521372" flipH="1">
            <a:off x="8487742" y="2722527"/>
            <a:ext cx="308090" cy="162498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2"/>
          <p:cNvSpPr/>
          <p:nvPr/>
        </p:nvSpPr>
        <p:spPr>
          <a:xfrm>
            <a:off x="-114300" y="1445224"/>
            <a:ext cx="3248100" cy="2171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2"/>
          <p:cNvSpPr/>
          <p:nvPr/>
        </p:nvSpPr>
        <p:spPr>
          <a:xfrm rot="-8520759" flipH="1">
            <a:off x="8457466" y="2961056"/>
            <a:ext cx="210916" cy="111245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"/>
          <p:cNvSpPr txBox="1">
            <a:spLocks noGrp="1"/>
          </p:cNvSpPr>
          <p:nvPr>
            <p:ph type="ctrTitle"/>
          </p:nvPr>
        </p:nvSpPr>
        <p:spPr>
          <a:xfrm flipH="1">
            <a:off x="605624" y="1587050"/>
            <a:ext cx="2257501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 dirty="0"/>
              <a:t>Contenido</a:t>
            </a:r>
            <a:endParaRPr dirty="0"/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3"/>
          </p:nvPr>
        </p:nvSpPr>
        <p:spPr>
          <a:xfrm flipH="1">
            <a:off x="3178540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Routing</a:t>
            </a:r>
            <a:endParaRPr dirty="0"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 idx="7"/>
          </p:nvPr>
        </p:nvSpPr>
        <p:spPr>
          <a:xfrm flipH="1">
            <a:off x="3168790" y="867413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9"/>
          </p:nvPr>
        </p:nvSpPr>
        <p:spPr>
          <a:xfrm flipH="1">
            <a:off x="3372340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Iniciación al enrutado en angular</a:t>
            </a:r>
            <a:endParaRPr dirty="0"/>
          </a:p>
        </p:txBody>
      </p:sp>
      <p:sp>
        <p:nvSpPr>
          <p:cNvPr id="579" name="Google Shape;579;p32"/>
          <p:cNvSpPr/>
          <p:nvPr/>
        </p:nvSpPr>
        <p:spPr>
          <a:xfrm>
            <a:off x="4052665" y="2525764"/>
            <a:ext cx="537900" cy="107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32"/>
          <p:cNvGrpSpPr/>
          <p:nvPr/>
        </p:nvGrpSpPr>
        <p:grpSpPr>
          <a:xfrm>
            <a:off x="1717061" y="3287095"/>
            <a:ext cx="1235990" cy="1227266"/>
            <a:chOff x="1173550" y="238600"/>
            <a:chExt cx="5252825" cy="5215750"/>
          </a:xfrm>
        </p:grpSpPr>
        <p:sp>
          <p:nvSpPr>
            <p:cNvPr id="582" name="Google Shape;582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3067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855564"/>
            <a:ext cx="5598000" cy="3314436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198042" y="2025713"/>
            <a:ext cx="4675800" cy="3580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Para poder hacer llamadas http necesitamos importar el modulo </a:t>
            </a:r>
            <a:r>
              <a:rPr lang="es-ES" b="1" dirty="0" err="1"/>
              <a:t>HttpClientModule</a:t>
            </a:r>
            <a:r>
              <a:rPr lang="es-ES" dirty="0"/>
              <a:t> en nuestro módulo.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b="1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HttpClientModule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6A2F0F8-7606-4CAB-8076-6EDDBBC0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20" y="2567696"/>
            <a:ext cx="4780345" cy="24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855564"/>
            <a:ext cx="5598000" cy="3314436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198042" y="2025713"/>
            <a:ext cx="4675800" cy="3580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Crearemos un fichero </a:t>
            </a:r>
            <a:r>
              <a:rPr lang="es-ES" dirty="0" err="1"/>
              <a:t>proxy.conf.json</a:t>
            </a:r>
            <a:r>
              <a:rPr lang="es-ES" dirty="0"/>
              <a:t> para redirigir las peticiones al lugar correcto.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Cambiaremos el </a:t>
            </a:r>
            <a:r>
              <a:rPr lang="es-ES" dirty="0" err="1"/>
              <a:t>start</a:t>
            </a:r>
            <a:r>
              <a:rPr lang="es-ES" dirty="0"/>
              <a:t> de la aplicación para hacer que use el fichero de proxy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Para el ejemplo primero cambiaremos el modelo de stock para hacerlo una interface.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Después cambiaremos el servicio de stocks para que haga llamadas a la api en lugar de mantenerlo en memoria los datos y cambios.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Después adaptaremos los ficheros para que utilicen el servicio de manera asíncrona. 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b="1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HttpClientModule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9669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731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 err="1"/>
              <a:t>HttpClient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4BD18671-DC58-4833-9C6C-F7A1336FB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553" y="690238"/>
            <a:ext cx="1913228" cy="12947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C413FA-622B-4805-BCED-6EA0148E7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954" y="4005012"/>
            <a:ext cx="3029373" cy="1105054"/>
          </a:xfrm>
          <a:prstGeom prst="rect">
            <a:avLst/>
          </a:prstGeom>
        </p:spPr>
      </p:pic>
      <p:sp>
        <p:nvSpPr>
          <p:cNvPr id="122" name="Google Shape;2020;p41">
            <a:extLst>
              <a:ext uri="{FF2B5EF4-FFF2-40B4-BE49-F238E27FC236}">
                <a16:creationId xmlns:a16="http://schemas.microsoft.com/office/drawing/2014/main" id="{13B22AE2-F770-4879-B99A-091953C3B145}"/>
              </a:ext>
            </a:extLst>
          </p:cNvPr>
          <p:cNvSpPr txBox="1">
            <a:spLocks/>
          </p:cNvSpPr>
          <p:nvPr/>
        </p:nvSpPr>
        <p:spPr>
          <a:xfrm flipH="1">
            <a:off x="6481190" y="3703912"/>
            <a:ext cx="2500591" cy="24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r"/>
            <a:r>
              <a:rPr lang="es-ES" sz="1400" dirty="0"/>
              <a:t>Fichero </a:t>
            </a:r>
            <a:r>
              <a:rPr lang="es-ES" sz="1400" dirty="0" err="1"/>
              <a:t>proxy.conf.json</a:t>
            </a:r>
            <a:endParaRPr lang="es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ADE87D-1CEA-446B-8D26-C17F4966F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194" y="2147815"/>
            <a:ext cx="1969459" cy="9134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AF27F59-8203-4845-811A-CFDEC4309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265" y="106389"/>
            <a:ext cx="4012562" cy="31604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C79B69-5458-4CBD-B5E1-ED67EA524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8" y="64271"/>
            <a:ext cx="2744014" cy="1493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ED6C14D-37B3-4F29-8BBE-87B507F7FF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79" y="3642707"/>
            <a:ext cx="3699049" cy="12300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7291950-7458-48D0-B9ED-92D22E5BCD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39" y="1635168"/>
            <a:ext cx="2708830" cy="17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7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855564"/>
            <a:ext cx="5598000" cy="3314436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198042" y="2025713"/>
            <a:ext cx="4675800" cy="3580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Hay muchas opciones para las cabeceras y las llamadas y para pasar datos de manera más compleja pero eso se dará en el siguiente curso de angular.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También se pueden crear </a:t>
            </a:r>
            <a:r>
              <a:rPr lang="es-ES" dirty="0" err="1"/>
              <a:t>interceptors</a:t>
            </a:r>
            <a:r>
              <a:rPr lang="es-ES" dirty="0"/>
              <a:t> para las llamadas para que siempre se metan en las cabeceras ciertos parámetros o identifiquen todas las respuestas </a:t>
            </a:r>
            <a:r>
              <a:rPr lang="es-ES" dirty="0" err="1"/>
              <a:t>ko</a:t>
            </a:r>
            <a:r>
              <a:rPr lang="es-ES" dirty="0"/>
              <a:t> para mostrar por pantalla mensaje o hacerlo lo que se tenga que hacer de manera genérica (también para curso avanzado)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b="1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HttpClientModule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7898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2971851" y="1546883"/>
            <a:ext cx="2860500" cy="650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2712713" y="2545954"/>
            <a:ext cx="3918018" cy="68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Haz lo mismo pero para el ejercicio anterior realizado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594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Pipes</a:t>
            </a:r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Creación de pipes para transformación de datos y uso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108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2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52425" y="2320134"/>
            <a:ext cx="4675800" cy="2849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Son clases que sirven para transformación de datos, ya sea en la vista o en el componente.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Necesario ponerlos en </a:t>
            </a:r>
            <a:r>
              <a:rPr lang="es-ES" dirty="0" err="1"/>
              <a:t>providers</a:t>
            </a:r>
            <a:r>
              <a:rPr lang="es-ES" dirty="0"/>
              <a:t> para su uso.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Tres muy utilizados son el </a:t>
            </a:r>
            <a:r>
              <a:rPr lang="es-ES" dirty="0" err="1"/>
              <a:t>DatePipe</a:t>
            </a:r>
            <a:r>
              <a:rPr lang="es-ES" dirty="0"/>
              <a:t>, </a:t>
            </a:r>
            <a:r>
              <a:rPr lang="es-ES" dirty="0" err="1"/>
              <a:t>CurrencyPipe</a:t>
            </a:r>
            <a:r>
              <a:rPr lang="es-ES" dirty="0"/>
              <a:t> y </a:t>
            </a:r>
            <a:r>
              <a:rPr lang="es-ES" dirty="0" err="1"/>
              <a:t>DecimalPipe</a:t>
            </a: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Se pueden hacer pipes </a:t>
            </a:r>
            <a:r>
              <a:rPr lang="es-ES" dirty="0" err="1"/>
              <a:t>custom</a:t>
            </a:r>
            <a:r>
              <a:rPr lang="es-ES" dirty="0"/>
              <a:t> y angular CLI los soporta para su creación</a:t>
            </a:r>
            <a:br>
              <a:rPr lang="es" dirty="0"/>
            </a:b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0048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457334" y="213931"/>
            <a:ext cx="1666523" cy="731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>
                <a:solidFill>
                  <a:srgbClr val="541C1D"/>
                </a:solidFill>
              </a:rPr>
              <a:t>Pipes. Ejemplos de existentes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8210DE5-3854-4721-9566-D522F9ADB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70" y="59998"/>
            <a:ext cx="3287591" cy="28112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0AFE42-7C78-4E1B-8D27-6D2A93328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05" y="3640916"/>
            <a:ext cx="8392696" cy="14480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868CDD-2876-4D96-97BB-952B928A5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449" y="101473"/>
            <a:ext cx="3943900" cy="23530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4CF6D6-46E9-41D0-A036-952BCA957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729" y="2493499"/>
            <a:ext cx="2800741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23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637912"/>
            <a:ext cx="5598000" cy="4532088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83253" y="761388"/>
            <a:ext cx="4675800" cy="3636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Para crear un nuevo pipe angular CLI tiene una instrucción:</a:t>
            </a:r>
            <a:br>
              <a:rPr lang="es-ES" dirty="0"/>
            </a:br>
            <a:r>
              <a:rPr lang="en-US" b="1" dirty="0"/>
              <a:t>ng g pipe</a:t>
            </a:r>
            <a:r>
              <a:rPr lang="en-US" dirty="0"/>
              <a:t> shared/pipes/stock-</a:t>
            </a:r>
            <a:r>
              <a:rPr lang="en-US" dirty="0" err="1"/>
              <a:t>favourite</a:t>
            </a:r>
            <a:r>
              <a:rPr lang="en-US" dirty="0"/>
              <a:t>/stock-</a:t>
            </a:r>
            <a:r>
              <a:rPr lang="en-US" dirty="0" err="1"/>
              <a:t>favourite</a:t>
            </a: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Hay que poner dicho pipe en los </a:t>
            </a:r>
            <a:r>
              <a:rPr lang="es-ES" dirty="0" err="1"/>
              <a:t>providers</a:t>
            </a:r>
            <a:r>
              <a:rPr lang="es-ES" dirty="0"/>
              <a:t> para poderse utilizar y tiene que declararse.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El </a:t>
            </a:r>
            <a:r>
              <a:rPr lang="es-ES" dirty="0" err="1"/>
              <a:t>value</a:t>
            </a:r>
            <a:r>
              <a:rPr lang="es-ES" dirty="0"/>
              <a:t> es sobre lo que va a incidir, el </a:t>
            </a:r>
            <a:r>
              <a:rPr lang="es-ES" dirty="0" err="1"/>
              <a:t>return</a:t>
            </a:r>
            <a:r>
              <a:rPr lang="es-ES" dirty="0"/>
              <a:t> lo que devolverá y se le pueden poner tantos parámetros más como se quiera al </a:t>
            </a:r>
            <a:r>
              <a:rPr lang="es-ES" dirty="0" err="1"/>
              <a:t>transform</a:t>
            </a:r>
            <a:br>
              <a:rPr lang="es" dirty="0"/>
            </a:b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06300" y="95675"/>
            <a:ext cx="4723500" cy="575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 </a:t>
            </a:r>
            <a:r>
              <a:rPr lang="es-ES" dirty="0" err="1"/>
              <a:t>custom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DA9BC335-B665-4128-B2F1-FBF4E0BF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1" y="2564577"/>
            <a:ext cx="3560639" cy="15554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2E3372-19BD-4C5B-8AD5-AEFC1A58C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467" y="4239826"/>
            <a:ext cx="4929321" cy="7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457334" y="213931"/>
            <a:ext cx="1666523" cy="731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>
                <a:solidFill>
                  <a:srgbClr val="541C1D"/>
                </a:solidFill>
              </a:rPr>
              <a:t>Pipes </a:t>
            </a:r>
            <a:r>
              <a:rPr lang="es-ES" dirty="0" err="1">
                <a:solidFill>
                  <a:srgbClr val="541C1D"/>
                </a:solidFill>
              </a:rPr>
              <a:t>custom</a:t>
            </a:r>
            <a:r>
              <a:rPr lang="es-ES" dirty="0">
                <a:solidFill>
                  <a:srgbClr val="541C1D"/>
                </a:solidFill>
              </a:rPr>
              <a:t> 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0E2C6D86-9088-48B4-9060-262749622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702" y="270806"/>
            <a:ext cx="6126368" cy="44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8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Forms</a:t>
            </a:r>
            <a:endParaRPr lang="es-ES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Uso de formularios. Dos tipos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982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3225550" y="-43537"/>
            <a:ext cx="2860500" cy="17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3006589" y="1770892"/>
            <a:ext cx="3458910" cy="1597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541C1D"/>
                </a:solidFill>
              </a:rPr>
              <a:t>Ahora vamos a crear para el ejercicio que estamos realizando un pipe que filtre por el precio, por aquellos que sean mayores, iguales o menos al precio que le pasemos.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541C1D"/>
                </a:solidFill>
              </a:rPr>
              <a:t>Utilizaremos dos parámetros de entrada, tipo (para ver si mayor, igual o menor) y la cantidad.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541C1D"/>
              </a:solidFill>
            </a:endParaRPr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9946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Routing</a:t>
            </a:r>
            <a:endParaRPr lang="es-ES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399"/>
            <a:ext cx="1957200" cy="767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Iniciación al enrutado en angular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4778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2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92972" y="2116636"/>
            <a:ext cx="4675800" cy="3026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Sirve para navegar por la aplicación, de manera dinámica a través de rutas.</a:t>
            </a:r>
          </a:p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Estas rutas deciden que componente se va a mostrar.</a:t>
            </a:r>
          </a:p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Se puede navegar tanto desde el </a:t>
            </a:r>
            <a:r>
              <a:rPr lang="es-ES" dirty="0" err="1"/>
              <a:t>html</a:t>
            </a:r>
            <a:r>
              <a:rPr lang="es-ES" dirty="0"/>
              <a:t> como desde el componente.</a:t>
            </a:r>
          </a:p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Se pueden parametrizar las rutas para leer datos de ellas (se vera en el curso avanzado)</a:t>
            </a:r>
          </a:p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Se pueden poner </a:t>
            </a:r>
            <a:r>
              <a:rPr lang="es-ES" dirty="0" err="1"/>
              <a:t>guards</a:t>
            </a:r>
            <a:r>
              <a:rPr lang="es-ES" dirty="0"/>
              <a:t> para no dejar acceder a rutas en función de las condiciones que se estimen (se verá en el curso avanzado)</a:t>
            </a:r>
            <a:br>
              <a:rPr lang="es" dirty="0"/>
            </a:b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01987" y="532819"/>
            <a:ext cx="4723500" cy="575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Routing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6996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457334" y="213931"/>
            <a:ext cx="1666523" cy="731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 err="1">
                <a:solidFill>
                  <a:srgbClr val="541C1D"/>
                </a:solidFill>
              </a:rPr>
              <a:t>Routing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B9837A5-1051-4EDB-9569-9A24ABB9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35" y="143140"/>
            <a:ext cx="4629796" cy="20100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927FDA-06F7-473F-AF20-C3F26A80E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596" y="786069"/>
            <a:ext cx="3829366" cy="2045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62FA24-1687-4D2E-892E-0F02DD33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36" y="2245050"/>
            <a:ext cx="4926813" cy="14033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7A8CF5-CE14-45A8-86C3-0515F1546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592" y="2917904"/>
            <a:ext cx="2803152" cy="20847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B5F1F8E-4888-4CE0-B29C-AC8C0F2B9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980" y="3638142"/>
            <a:ext cx="2863149" cy="147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1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3225550" y="-43537"/>
            <a:ext cx="2860500" cy="17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3006589" y="1770892"/>
            <a:ext cx="3458910" cy="1597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541C1D"/>
                </a:solidFill>
              </a:rPr>
              <a:t>Haz lo mismo pero para productos.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Puedes usar cualquier otro nombre de ruta que quieras pero que sean descriptivos</a:t>
            </a:r>
            <a:endParaRPr lang="es-ES" sz="1100" dirty="0">
              <a:solidFill>
                <a:srgbClr val="541C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541C1D"/>
              </a:solidFill>
            </a:endParaRPr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4586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8" name="Google Shape;4498;p58"/>
          <p:cNvPicPr preferRelativeResize="0"/>
          <p:nvPr/>
        </p:nvPicPr>
        <p:blipFill rotWithShape="1">
          <a:blip r:embed="rId3">
            <a:alphaModFix/>
          </a:blip>
          <a:srcRect l="26452" t="-3707" r="-16639" b="-6972"/>
          <a:stretch/>
        </p:blipFill>
        <p:spPr>
          <a:xfrm>
            <a:off x="0" y="0"/>
            <a:ext cx="74516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9" name="Google Shape;44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0" name="Google Shape;4500;p58"/>
          <p:cNvSpPr txBox="1">
            <a:spLocks noGrp="1"/>
          </p:cNvSpPr>
          <p:nvPr>
            <p:ph type="ctrTitle"/>
          </p:nvPr>
        </p:nvSpPr>
        <p:spPr>
          <a:xfrm flipH="1">
            <a:off x="4419600" y="368550"/>
            <a:ext cx="41148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rgbClr val="E87E45"/>
                </a:solidFill>
              </a:rPr>
              <a:t>AHORA SI! FIN!</a:t>
            </a:r>
            <a:endParaRPr sz="4000" dirty="0">
              <a:solidFill>
                <a:srgbClr val="E87E45"/>
              </a:solidFill>
            </a:endParaRPr>
          </a:p>
        </p:txBody>
      </p:sp>
      <p:grpSp>
        <p:nvGrpSpPr>
          <p:cNvPr id="4502" name="Google Shape;4502;p58"/>
          <p:cNvGrpSpPr/>
          <p:nvPr/>
        </p:nvGrpSpPr>
        <p:grpSpPr>
          <a:xfrm rot="10016959" flipH="1">
            <a:off x="6160018" y="-1104622"/>
            <a:ext cx="5686247" cy="3437206"/>
            <a:chOff x="238125" y="693075"/>
            <a:chExt cx="7137450" cy="4314425"/>
          </a:xfrm>
        </p:grpSpPr>
        <p:sp>
          <p:nvSpPr>
            <p:cNvPr id="4503" name="Google Shape;4503;p58"/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8"/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58"/>
          <p:cNvGrpSpPr/>
          <p:nvPr/>
        </p:nvGrpSpPr>
        <p:grpSpPr>
          <a:xfrm>
            <a:off x="2182109" y="3594947"/>
            <a:ext cx="4503423" cy="2557111"/>
            <a:chOff x="236225" y="821275"/>
            <a:chExt cx="7149425" cy="4059550"/>
          </a:xfrm>
        </p:grpSpPr>
        <p:sp>
          <p:nvSpPr>
            <p:cNvPr id="4506" name="Google Shape;4506;p58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8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58"/>
          <p:cNvGrpSpPr/>
          <p:nvPr/>
        </p:nvGrpSpPr>
        <p:grpSpPr>
          <a:xfrm>
            <a:off x="1053504" y="3859709"/>
            <a:ext cx="1820305" cy="2477520"/>
            <a:chOff x="1882000" y="238175"/>
            <a:chExt cx="3843550" cy="5231250"/>
          </a:xfrm>
        </p:grpSpPr>
        <p:sp>
          <p:nvSpPr>
            <p:cNvPr id="4509" name="Google Shape;4509;p58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8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8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8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8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8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8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8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8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8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8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8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8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8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8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8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8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8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8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8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8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8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8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2" name="Google Shape;4532;p58"/>
          <p:cNvGrpSpPr/>
          <p:nvPr/>
        </p:nvGrpSpPr>
        <p:grpSpPr>
          <a:xfrm>
            <a:off x="-321214" y="-201730"/>
            <a:ext cx="1235990" cy="1227266"/>
            <a:chOff x="1173550" y="238600"/>
            <a:chExt cx="5252825" cy="5215750"/>
          </a:xfrm>
        </p:grpSpPr>
        <p:sp>
          <p:nvSpPr>
            <p:cNvPr id="4533" name="Google Shape;4533;p58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8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8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8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8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8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8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8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8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8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8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8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8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8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58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58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8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8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58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58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8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58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8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8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8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8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8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8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58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8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8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8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8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8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8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8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8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58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8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8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8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8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8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8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8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8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8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8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8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8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8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8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8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8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8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8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8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8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8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8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8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8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8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8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8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8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8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8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58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8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8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8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8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8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8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8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8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8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8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8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8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8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8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8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8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8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8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8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8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8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8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8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8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8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8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8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8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8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8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8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8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8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8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8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8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8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8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8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8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8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8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8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8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8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8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8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8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8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8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8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8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8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8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8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8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8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8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8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8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8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8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58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58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8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8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8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8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8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8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8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8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8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8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8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8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8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8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8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8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8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58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8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58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8" name="Google Shape;4718;p58"/>
          <p:cNvGrpSpPr/>
          <p:nvPr/>
        </p:nvGrpSpPr>
        <p:grpSpPr>
          <a:xfrm rot="3842635" flipH="1">
            <a:off x="6767469" y="-1275824"/>
            <a:ext cx="1642783" cy="3165852"/>
            <a:chOff x="2453450" y="238025"/>
            <a:chExt cx="2711225" cy="5224875"/>
          </a:xfrm>
        </p:grpSpPr>
        <p:sp>
          <p:nvSpPr>
            <p:cNvPr id="4719" name="Google Shape;4719;p58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58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58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58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58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58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8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8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8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8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8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58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8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8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8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58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58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8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58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58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8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8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8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8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58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58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8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58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58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58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58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58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8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8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8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8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8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8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8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8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8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8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8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8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8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8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8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8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8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8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8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8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6545312" y="71814"/>
            <a:ext cx="2585496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541C1D"/>
                </a:solidFill>
              </a:rPr>
              <a:t>Forms</a:t>
            </a:r>
            <a:r>
              <a:rPr lang="es-ES" dirty="0">
                <a:solidFill>
                  <a:srgbClr val="541C1D"/>
                </a:solidFill>
              </a:rPr>
              <a:t>.</a:t>
            </a:r>
            <a:br>
              <a:rPr lang="es-ES" dirty="0">
                <a:solidFill>
                  <a:srgbClr val="541C1D"/>
                </a:solidFill>
              </a:rPr>
            </a:br>
            <a:r>
              <a:rPr lang="es-ES" dirty="0">
                <a:solidFill>
                  <a:srgbClr val="541C1D"/>
                </a:solidFill>
              </a:rPr>
              <a:t>Necesario para empezar (donde se encuentre tu formulario hará falta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EC56AE8-2C3D-4503-8F90-41E731D34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864" y="376767"/>
            <a:ext cx="4436542" cy="42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643552" y="349401"/>
            <a:ext cx="4580062" cy="1582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Para hacer un formulario lo primero que haremos:</a:t>
            </a:r>
            <a:br>
              <a:rPr lang="es" dirty="0"/>
            </a:b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Creamos un componente para crear stocks (</a:t>
            </a:r>
            <a:r>
              <a:rPr lang="es-ES" dirty="0" err="1"/>
              <a:t>create-stock.component</a:t>
            </a:r>
            <a:r>
              <a:rPr lang="es-ES" dirty="0"/>
              <a:t> por ejemplo.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Lo ponemos debajo del stock-</a:t>
            </a:r>
            <a:r>
              <a:rPr lang="es-ES" dirty="0" err="1"/>
              <a:t>item</a:t>
            </a:r>
            <a:r>
              <a:rPr lang="es-ES" dirty="0"/>
              <a:t> que tenemos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Añadimos un pequeño input para el nombre</a:t>
            </a: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174798" y="228851"/>
            <a:ext cx="247087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Forms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B1F7927-A25D-44A7-8235-715AD450E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16" y="3106066"/>
            <a:ext cx="3991532" cy="20767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FCB3FD-D57D-4B16-968E-8FC800F41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09" y="1624670"/>
            <a:ext cx="6745628" cy="1455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8339E9-95C4-45F0-8288-DC30EA569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107" y="3440930"/>
            <a:ext cx="352474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3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219110"/>
            <a:ext cx="5598000" cy="395089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71032" y="1339041"/>
            <a:ext cx="5183563" cy="1582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Con esto tendremos un formulario de la siguiente manera: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Cambiaremos la propiedad del stock </a:t>
            </a:r>
            <a:r>
              <a:rPr lang="es-ES" dirty="0" err="1"/>
              <a:t>name</a:t>
            </a:r>
            <a:r>
              <a:rPr lang="es-ES" dirty="0"/>
              <a:t> con el input de nuestro formulario pero no estará vinculada intrínsecamente.</a:t>
            </a:r>
            <a:br>
              <a:rPr lang="es" dirty="0"/>
            </a:b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174798" y="228851"/>
            <a:ext cx="247087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Forms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A14C2721-C72B-4529-8238-F17D651C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66" y="2478487"/>
            <a:ext cx="291505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643552" y="349401"/>
            <a:ext cx="4580062" cy="1582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Una de las maneras para realizar formularios con angular:</a:t>
            </a:r>
            <a:br>
              <a:rPr lang="es" dirty="0"/>
            </a:b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Necesario </a:t>
            </a:r>
            <a:r>
              <a:rPr lang="es-ES" dirty="0" err="1"/>
              <a:t>FormsModule</a:t>
            </a:r>
            <a:r>
              <a:rPr lang="es-ES" dirty="0"/>
              <a:t> para que input tenga la directiva de </a:t>
            </a:r>
            <a:r>
              <a:rPr lang="es-ES" dirty="0" err="1"/>
              <a:t>ngModel</a:t>
            </a:r>
            <a:r>
              <a:rPr lang="es-ES" dirty="0"/>
              <a:t>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Si lo ponemos de </a:t>
            </a:r>
            <a:r>
              <a:rPr lang="es-ES" dirty="0" err="1"/>
              <a:t>one-way-binding</a:t>
            </a:r>
            <a:r>
              <a:rPr lang="es-ES" dirty="0"/>
              <a:t> solo actualizará el valor del </a:t>
            </a:r>
            <a:r>
              <a:rPr lang="es-ES" dirty="0" err="1"/>
              <a:t>model</a:t>
            </a:r>
            <a:r>
              <a:rPr lang="es-ES" dirty="0"/>
              <a:t> si lo </a:t>
            </a:r>
            <a:r>
              <a:rPr lang="es-ES" dirty="0" err="1"/>
              <a:t>seteamos</a:t>
            </a:r>
            <a:r>
              <a:rPr lang="es-ES" dirty="0"/>
              <a:t> al cambiar con algún output del input o desde fuera.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Con </a:t>
            </a:r>
            <a:r>
              <a:rPr lang="es-ES" dirty="0" err="1"/>
              <a:t>two-way-binding</a:t>
            </a:r>
            <a:r>
              <a:rPr lang="es-ES" dirty="0"/>
              <a:t> se actualizará automáticamente.</a:t>
            </a: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174798" y="228851"/>
            <a:ext cx="247087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NgModel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2B9C2AFA-D054-4E83-ADBB-DE986D4BB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89" y="2038317"/>
            <a:ext cx="5301448" cy="1660969"/>
          </a:xfrm>
          <a:prstGeom prst="rect">
            <a:avLst/>
          </a:prstGeom>
        </p:spPr>
      </p:pic>
      <p:sp>
        <p:nvSpPr>
          <p:cNvPr id="61" name="Google Shape;1063;p35">
            <a:extLst>
              <a:ext uri="{FF2B5EF4-FFF2-40B4-BE49-F238E27FC236}">
                <a16:creationId xmlns:a16="http://schemas.microsoft.com/office/drawing/2014/main" id="{91D157E2-9849-4DFD-91BE-FB126A578DF6}"/>
              </a:ext>
            </a:extLst>
          </p:cNvPr>
          <p:cNvSpPr txBox="1">
            <a:spLocks/>
          </p:cNvSpPr>
          <p:nvPr/>
        </p:nvSpPr>
        <p:spPr>
          <a:xfrm>
            <a:off x="1892457" y="1925080"/>
            <a:ext cx="2470875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Arvo"/>
              <a:buNone/>
              <a:defRPr sz="2800" b="0" i="0" u="none" strike="noStrike" cap="none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-ES" sz="1400" dirty="0" err="1"/>
              <a:t>One</a:t>
            </a:r>
            <a:r>
              <a:rPr lang="es-ES" sz="1400" dirty="0"/>
              <a:t> </a:t>
            </a:r>
            <a:r>
              <a:rPr lang="es-ES" sz="1400" dirty="0" err="1"/>
              <a:t>way</a:t>
            </a:r>
            <a:endParaRPr lang="es-E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537FBF-360B-4F7B-B5B1-3A5066E1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689" y="3744438"/>
            <a:ext cx="5522217" cy="1430269"/>
          </a:xfrm>
          <a:prstGeom prst="rect">
            <a:avLst/>
          </a:prstGeom>
        </p:spPr>
      </p:pic>
      <p:sp>
        <p:nvSpPr>
          <p:cNvPr id="63" name="Google Shape;1063;p35">
            <a:extLst>
              <a:ext uri="{FF2B5EF4-FFF2-40B4-BE49-F238E27FC236}">
                <a16:creationId xmlns:a16="http://schemas.microsoft.com/office/drawing/2014/main" id="{2A58627B-0E50-4E85-A9C0-9A041E2BA93A}"/>
              </a:ext>
            </a:extLst>
          </p:cNvPr>
          <p:cNvSpPr txBox="1">
            <a:spLocks/>
          </p:cNvSpPr>
          <p:nvPr/>
        </p:nvSpPr>
        <p:spPr>
          <a:xfrm>
            <a:off x="1852561" y="3754064"/>
            <a:ext cx="2470875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Arvo"/>
              <a:buNone/>
              <a:defRPr sz="2800" b="0" i="0" u="none" strike="noStrike" cap="none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-ES" sz="1400" dirty="0" err="1"/>
              <a:t>Two</a:t>
            </a:r>
            <a:r>
              <a:rPr lang="es-ES" sz="1400" dirty="0"/>
              <a:t> </a:t>
            </a:r>
            <a:r>
              <a:rPr lang="es-ES" sz="1400" dirty="0" err="1"/>
              <a:t>way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8346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Formulario completo con </a:t>
            </a:r>
            <a:r>
              <a:rPr lang="es-ES" dirty="0" err="1">
                <a:solidFill>
                  <a:srgbClr val="541C1D"/>
                </a:solidFill>
              </a:rPr>
              <a:t>ngModel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5BEEF9E-FCB3-4396-8127-0987D0CC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" y="0"/>
            <a:ext cx="6951313" cy="51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08320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 Memphi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1369</Words>
  <Application>Microsoft Office PowerPoint</Application>
  <PresentationFormat>Presentación en pantalla (16:9)</PresentationFormat>
  <Paragraphs>191</Paragraphs>
  <Slides>45</Slides>
  <Notes>45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3" baseType="lpstr">
      <vt:lpstr>Arial</vt:lpstr>
      <vt:lpstr>Arvo</vt:lpstr>
      <vt:lpstr>Fira Sans Extra Condensed Medium</vt:lpstr>
      <vt:lpstr>Barlow Semi Condensed</vt:lpstr>
      <vt:lpstr>Roboto</vt:lpstr>
      <vt:lpstr>Fira Sans Extra Condensed</vt:lpstr>
      <vt:lpstr>Courier New</vt:lpstr>
      <vt:lpstr>Orange Memphis</vt:lpstr>
      <vt:lpstr>ANGULAR FUNDAMENTALSParte 3</vt:lpstr>
      <vt:lpstr>Contenido</vt:lpstr>
      <vt:lpstr>Contenido</vt:lpstr>
      <vt:lpstr>Forms</vt:lpstr>
      <vt:lpstr>Forms. Necesario para empezar (donde se encuentre tu formulario hará falta</vt:lpstr>
      <vt:lpstr>Forms</vt:lpstr>
      <vt:lpstr>Forms</vt:lpstr>
      <vt:lpstr>NgModel</vt:lpstr>
      <vt:lpstr>Formulario completo con ngModel</vt:lpstr>
      <vt:lpstr>Formulario completo con ngModel</vt:lpstr>
      <vt:lpstr>ngModel: Formulario completo</vt:lpstr>
      <vt:lpstr>¿Y sobre los select/combos?</vt:lpstr>
      <vt:lpstr>Select.  Dos maneras</vt:lpstr>
      <vt:lpstr>Control State</vt:lpstr>
      <vt:lpstr>Control state</vt:lpstr>
      <vt:lpstr>Control Validity</vt:lpstr>
      <vt:lpstr>Control state</vt:lpstr>
      <vt:lpstr>Forms Reactive</vt:lpstr>
      <vt:lpstr>EJERCICIO!</vt:lpstr>
      <vt:lpstr>Services</vt:lpstr>
      <vt:lpstr>¿Qué son y para que sirven los servicios en Angular?</vt:lpstr>
      <vt:lpstr>Servicios</vt:lpstr>
      <vt:lpstr>Servicios</vt:lpstr>
      <vt:lpstr>Servicios</vt:lpstr>
      <vt:lpstr>Servicios</vt:lpstr>
      <vt:lpstr>Servicios</vt:lpstr>
      <vt:lpstr>EJERCICIO!</vt:lpstr>
      <vt:lpstr>HttpCalls</vt:lpstr>
      <vt:lpstr>Nota!</vt:lpstr>
      <vt:lpstr>HttpClientModule</vt:lpstr>
      <vt:lpstr>HttpClientModule</vt:lpstr>
      <vt:lpstr>HttpClient</vt:lpstr>
      <vt:lpstr>HttpClientModule</vt:lpstr>
      <vt:lpstr>EJERCICIO!</vt:lpstr>
      <vt:lpstr>Pipes</vt:lpstr>
      <vt:lpstr>Pipe</vt:lpstr>
      <vt:lpstr>Pipes. Ejemplos de existentes</vt:lpstr>
      <vt:lpstr>Pipe custom</vt:lpstr>
      <vt:lpstr>Pipes custom </vt:lpstr>
      <vt:lpstr>EJERCICIO!</vt:lpstr>
      <vt:lpstr>Routing</vt:lpstr>
      <vt:lpstr>Routing</vt:lpstr>
      <vt:lpstr>Routing</vt:lpstr>
      <vt:lpstr>EJERCICIO!</vt:lpstr>
      <vt:lpstr>AHORA SI! FIN!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FUNDAMENTALS</dc:title>
  <dc:creator>Alejandro Coves Vives</dc:creator>
  <cp:lastModifiedBy>alejandro coves vives</cp:lastModifiedBy>
  <cp:revision>136</cp:revision>
  <dcterms:modified xsi:type="dcterms:W3CDTF">2020-05-23T20:54:19Z</dcterms:modified>
</cp:coreProperties>
</file>